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37"/>
    <p:restoredTop sz="85242"/>
  </p:normalViewPr>
  <p:slideViewPr>
    <p:cSldViewPr snapToGrid="0" snapToObjects="1">
      <p:cViewPr varScale="1">
        <p:scale>
          <a:sx n="100" d="100"/>
          <a:sy n="100" d="100"/>
        </p:scale>
        <p:origin x="1424" y="1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5AFB72-9DDB-914A-AE4B-F6C81ECDCD11}"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GB"/>
        </a:p>
      </dgm:t>
    </dgm:pt>
    <dgm:pt modelId="{97981881-3E0A-B046-9018-B8D4B06647C6}">
      <dgm:prSet phldrT="[Text]"/>
      <dgm:spPr/>
      <dgm:t>
        <a:bodyPr/>
        <a:lstStyle/>
        <a:p>
          <a:r>
            <a:rPr lang="en-GB" dirty="0">
              <a:latin typeface="Abadi" panose="020B0604020104020204" pitchFamily="34" charset="0"/>
            </a:rPr>
            <a:t>Request rocket launch data from SpaceX API</a:t>
          </a:r>
        </a:p>
      </dgm:t>
    </dgm:pt>
    <dgm:pt modelId="{26CC9D04-04DE-584C-B4ED-D5B2F4ECADD3}" type="parTrans" cxnId="{35C5DE95-681C-1840-8725-91C4D3B08C12}">
      <dgm:prSet/>
      <dgm:spPr/>
      <dgm:t>
        <a:bodyPr/>
        <a:lstStyle/>
        <a:p>
          <a:endParaRPr lang="en-GB">
            <a:latin typeface="Abadi" panose="020B0604020104020204" pitchFamily="34" charset="0"/>
          </a:endParaRPr>
        </a:p>
      </dgm:t>
    </dgm:pt>
    <dgm:pt modelId="{B249174B-B467-0B43-B5E2-113CC09A62CA}" type="sibTrans" cxnId="{35C5DE95-681C-1840-8725-91C4D3B08C12}">
      <dgm:prSet/>
      <dgm:spPr/>
      <dgm:t>
        <a:bodyPr/>
        <a:lstStyle/>
        <a:p>
          <a:endParaRPr lang="en-GB">
            <a:latin typeface="Abadi" panose="020B0604020104020204" pitchFamily="34" charset="0"/>
          </a:endParaRPr>
        </a:p>
      </dgm:t>
    </dgm:pt>
    <dgm:pt modelId="{47E8C58F-8FB9-B549-9846-6BC9A3C71CEA}">
      <dgm:prSet phldrT="[Text]"/>
      <dgm:spPr/>
      <dgm:t>
        <a:bodyPr/>
        <a:lstStyle/>
        <a:p>
          <a:r>
            <a:rPr lang="en-GB" dirty="0">
              <a:latin typeface="Abadi" panose="020B0604020104020204" pitchFamily="34" charset="0"/>
            </a:rPr>
            <a:t>Decoding response content using .</a:t>
          </a:r>
          <a:r>
            <a:rPr lang="en-GB" dirty="0" err="1">
              <a:latin typeface="Abadi" panose="020B0604020104020204" pitchFamily="34" charset="0"/>
            </a:rPr>
            <a:t>json</a:t>
          </a:r>
          <a:r>
            <a:rPr lang="en-GB" dirty="0">
              <a:latin typeface="Abadi" panose="020B0604020104020204" pitchFamily="34" charset="0"/>
            </a:rPr>
            <a:t>() and convert to </a:t>
          </a:r>
          <a:r>
            <a:rPr lang="en-GB" dirty="0" err="1">
              <a:latin typeface="Abadi" panose="020B0604020104020204" pitchFamily="34" charset="0"/>
            </a:rPr>
            <a:t>dataframe</a:t>
          </a:r>
          <a:r>
            <a:rPr lang="en-GB" dirty="0">
              <a:latin typeface="Abadi" panose="020B0604020104020204" pitchFamily="34" charset="0"/>
            </a:rPr>
            <a:t> using .</a:t>
          </a:r>
          <a:r>
            <a:rPr lang="en-GB" dirty="0" err="1">
              <a:latin typeface="Abadi" panose="020B0604020104020204" pitchFamily="34" charset="0"/>
            </a:rPr>
            <a:t>json_normalize</a:t>
          </a:r>
          <a:r>
            <a:rPr lang="en-GB" dirty="0">
              <a:latin typeface="Abadi" panose="020B0604020104020204" pitchFamily="34" charset="0"/>
            </a:rPr>
            <a:t>()</a:t>
          </a:r>
        </a:p>
      </dgm:t>
    </dgm:pt>
    <dgm:pt modelId="{831F1354-6641-F04F-A1F9-AF4EA8E705DE}" type="parTrans" cxnId="{C672B2DE-921F-8945-839E-BFFDA6E1DF9F}">
      <dgm:prSet/>
      <dgm:spPr/>
      <dgm:t>
        <a:bodyPr/>
        <a:lstStyle/>
        <a:p>
          <a:endParaRPr lang="en-GB">
            <a:latin typeface="Abadi" panose="020B0604020104020204" pitchFamily="34" charset="0"/>
          </a:endParaRPr>
        </a:p>
      </dgm:t>
    </dgm:pt>
    <dgm:pt modelId="{D2F563D3-6DFC-9447-832A-6131E4E93F9A}" type="sibTrans" cxnId="{C672B2DE-921F-8945-839E-BFFDA6E1DF9F}">
      <dgm:prSet/>
      <dgm:spPr/>
      <dgm:t>
        <a:bodyPr/>
        <a:lstStyle/>
        <a:p>
          <a:endParaRPr lang="en-GB">
            <a:latin typeface="Abadi" panose="020B0604020104020204" pitchFamily="34" charset="0"/>
          </a:endParaRPr>
        </a:p>
      </dgm:t>
    </dgm:pt>
    <dgm:pt modelId="{C88A00D7-C496-4849-BEC1-B06DE4EE7864}">
      <dgm:prSet phldrT="[Text]"/>
      <dgm:spPr/>
      <dgm:t>
        <a:bodyPr/>
        <a:lstStyle/>
        <a:p>
          <a:r>
            <a:rPr lang="en-GB" dirty="0">
              <a:latin typeface="Abadi" panose="020B0604020104020204" pitchFamily="34" charset="0"/>
            </a:rPr>
            <a:t>Requesting needed information about the </a:t>
          </a:r>
          <a:r>
            <a:rPr lang="en-GB" dirty="0" err="1">
              <a:latin typeface="Abadi" panose="020B0604020104020204" pitchFamily="34" charset="0"/>
            </a:rPr>
            <a:t>alunces</a:t>
          </a:r>
          <a:r>
            <a:rPr lang="en-GB" dirty="0">
              <a:latin typeface="Abadi" panose="020B0604020104020204" pitchFamily="34" charset="0"/>
            </a:rPr>
            <a:t> from SpaceX API through applying custom functions</a:t>
          </a:r>
        </a:p>
      </dgm:t>
    </dgm:pt>
    <dgm:pt modelId="{403F4F80-461A-7949-A2F9-4ECEE0578247}" type="parTrans" cxnId="{638E23FF-5E69-6D45-9F90-E0B4FDE5ADED}">
      <dgm:prSet/>
      <dgm:spPr/>
      <dgm:t>
        <a:bodyPr/>
        <a:lstStyle/>
        <a:p>
          <a:endParaRPr lang="en-GB">
            <a:latin typeface="Abadi" panose="020B0604020104020204" pitchFamily="34" charset="0"/>
          </a:endParaRPr>
        </a:p>
      </dgm:t>
    </dgm:pt>
    <dgm:pt modelId="{C40D4170-C5BE-0B4D-8C79-26B95901BD82}" type="sibTrans" cxnId="{638E23FF-5E69-6D45-9F90-E0B4FDE5ADED}">
      <dgm:prSet/>
      <dgm:spPr/>
      <dgm:t>
        <a:bodyPr/>
        <a:lstStyle/>
        <a:p>
          <a:endParaRPr lang="en-GB">
            <a:latin typeface="Abadi" panose="020B0604020104020204" pitchFamily="34" charset="0"/>
          </a:endParaRPr>
        </a:p>
      </dgm:t>
    </dgm:pt>
    <dgm:pt modelId="{08781989-A8EF-3147-BD9E-931A4B34FAEA}">
      <dgm:prSet phldrT="[Text]"/>
      <dgm:spPr/>
      <dgm:t>
        <a:bodyPr/>
        <a:lstStyle/>
        <a:p>
          <a:r>
            <a:rPr lang="en-GB" dirty="0">
              <a:latin typeface="Abadi" panose="020B0604020104020204" pitchFamily="34" charset="0"/>
            </a:rPr>
            <a:t>Constructing data obtained into a dictionary</a:t>
          </a:r>
        </a:p>
      </dgm:t>
    </dgm:pt>
    <dgm:pt modelId="{16E196BF-23CE-4B47-A8FB-ACDA9D06819A}" type="parTrans" cxnId="{1DDFA405-8C7B-BE4F-AF79-8AAB1CAB0FF5}">
      <dgm:prSet/>
      <dgm:spPr/>
      <dgm:t>
        <a:bodyPr/>
        <a:lstStyle/>
        <a:p>
          <a:endParaRPr lang="en-GB">
            <a:latin typeface="Abadi" panose="020B0604020104020204" pitchFamily="34" charset="0"/>
          </a:endParaRPr>
        </a:p>
      </dgm:t>
    </dgm:pt>
    <dgm:pt modelId="{D5A594D6-44EA-244F-886C-EE5383C38BA1}" type="sibTrans" cxnId="{1DDFA405-8C7B-BE4F-AF79-8AAB1CAB0FF5}">
      <dgm:prSet/>
      <dgm:spPr/>
      <dgm:t>
        <a:bodyPr/>
        <a:lstStyle/>
        <a:p>
          <a:endParaRPr lang="en-GB">
            <a:latin typeface="Abadi" panose="020B0604020104020204" pitchFamily="34" charset="0"/>
          </a:endParaRPr>
        </a:p>
      </dgm:t>
    </dgm:pt>
    <dgm:pt modelId="{1D6EF122-8087-3242-B7EA-2213276AC254}">
      <dgm:prSet phldrT="[Text]"/>
      <dgm:spPr/>
      <dgm:t>
        <a:bodyPr/>
        <a:lstStyle/>
        <a:p>
          <a:r>
            <a:rPr lang="en-GB" dirty="0">
              <a:latin typeface="Abadi" panose="020B0604020104020204" pitchFamily="34" charset="0"/>
            </a:rPr>
            <a:t>Filter data to include only Falcon 9 launches</a:t>
          </a:r>
        </a:p>
      </dgm:t>
    </dgm:pt>
    <dgm:pt modelId="{7D1BB0EC-5A8B-B247-BF21-F531DB6ADED9}" type="parTrans" cxnId="{CCBED5BC-E2ED-FF43-851F-17C10A2117D0}">
      <dgm:prSet/>
      <dgm:spPr/>
      <dgm:t>
        <a:bodyPr/>
        <a:lstStyle/>
        <a:p>
          <a:endParaRPr lang="en-GB">
            <a:latin typeface="Abadi" panose="020B0604020104020204" pitchFamily="34" charset="0"/>
          </a:endParaRPr>
        </a:p>
      </dgm:t>
    </dgm:pt>
    <dgm:pt modelId="{3B410F27-92BD-AF4D-9404-41D761C0B266}" type="sibTrans" cxnId="{CCBED5BC-E2ED-FF43-851F-17C10A2117D0}">
      <dgm:prSet/>
      <dgm:spPr/>
      <dgm:t>
        <a:bodyPr/>
        <a:lstStyle/>
        <a:p>
          <a:endParaRPr lang="en-GB">
            <a:latin typeface="Abadi" panose="020B0604020104020204" pitchFamily="34" charset="0"/>
          </a:endParaRPr>
        </a:p>
      </dgm:t>
    </dgm:pt>
    <dgm:pt modelId="{2A84B524-2287-8E48-83BA-9E3A121B37E9}">
      <dgm:prSet phldrT="[Text]"/>
      <dgm:spPr/>
      <dgm:t>
        <a:bodyPr/>
        <a:lstStyle/>
        <a:p>
          <a:r>
            <a:rPr lang="en-GB" dirty="0">
              <a:latin typeface="Abadi" panose="020B0604020104020204" pitchFamily="34" charset="0"/>
            </a:rPr>
            <a:t>Replace missing values of </a:t>
          </a:r>
          <a:r>
            <a:rPr lang="en-GB" dirty="0" err="1">
              <a:latin typeface="Abadi" panose="020B0604020104020204" pitchFamily="34" charset="0"/>
            </a:rPr>
            <a:t>PayloadMass</a:t>
          </a:r>
          <a:r>
            <a:rPr lang="en-GB" dirty="0">
              <a:latin typeface="Abadi" panose="020B0604020104020204" pitchFamily="34" charset="0"/>
            </a:rPr>
            <a:t> column with calculated .mean()</a:t>
          </a:r>
        </a:p>
      </dgm:t>
    </dgm:pt>
    <dgm:pt modelId="{11168CDB-CCCF-F745-ACB1-F85255753D3A}" type="parTrans" cxnId="{606E0874-E0B3-DD43-B420-D8401C682E8E}">
      <dgm:prSet/>
      <dgm:spPr/>
      <dgm:t>
        <a:bodyPr/>
        <a:lstStyle/>
        <a:p>
          <a:endParaRPr lang="en-GB">
            <a:latin typeface="Abadi" panose="020B0604020104020204" pitchFamily="34" charset="0"/>
          </a:endParaRPr>
        </a:p>
      </dgm:t>
    </dgm:pt>
    <dgm:pt modelId="{EA838A22-080D-BA4D-A51D-539D8808044B}" type="sibTrans" cxnId="{606E0874-E0B3-DD43-B420-D8401C682E8E}">
      <dgm:prSet/>
      <dgm:spPr/>
      <dgm:t>
        <a:bodyPr/>
        <a:lstStyle/>
        <a:p>
          <a:endParaRPr lang="en-GB">
            <a:latin typeface="Abadi" panose="020B0604020104020204" pitchFamily="34" charset="0"/>
          </a:endParaRPr>
        </a:p>
      </dgm:t>
    </dgm:pt>
    <dgm:pt modelId="{91BFBB02-66A6-544C-89D0-648C3638353F}">
      <dgm:prSet phldrT="[Text]"/>
      <dgm:spPr/>
      <dgm:t>
        <a:bodyPr/>
        <a:lstStyle/>
        <a:p>
          <a:r>
            <a:rPr lang="en-GB" dirty="0">
              <a:latin typeface="Abadi" panose="020B0604020104020204" pitchFamily="34" charset="0"/>
            </a:rPr>
            <a:t>Exporting data to .csv file</a:t>
          </a:r>
        </a:p>
      </dgm:t>
    </dgm:pt>
    <dgm:pt modelId="{1916F430-F688-804C-A11E-097294989718}" type="parTrans" cxnId="{D282B9E7-C6DD-2241-BEFD-35DA60A540BF}">
      <dgm:prSet/>
      <dgm:spPr/>
      <dgm:t>
        <a:bodyPr/>
        <a:lstStyle/>
        <a:p>
          <a:endParaRPr lang="en-GB">
            <a:latin typeface="Abadi" panose="020B0604020104020204" pitchFamily="34" charset="0"/>
          </a:endParaRPr>
        </a:p>
      </dgm:t>
    </dgm:pt>
    <dgm:pt modelId="{3353F0E4-01EC-B44A-8D6F-DF522C341058}" type="sibTrans" cxnId="{D282B9E7-C6DD-2241-BEFD-35DA60A540BF}">
      <dgm:prSet/>
      <dgm:spPr/>
      <dgm:t>
        <a:bodyPr/>
        <a:lstStyle/>
        <a:p>
          <a:endParaRPr lang="en-GB">
            <a:latin typeface="Abadi" panose="020B0604020104020204" pitchFamily="34" charset="0"/>
          </a:endParaRPr>
        </a:p>
      </dgm:t>
    </dgm:pt>
    <dgm:pt modelId="{5771D3BF-4F03-0842-8D05-3827784D35C4}" type="pres">
      <dgm:prSet presAssocID="{F55AFB72-9DDB-914A-AE4B-F6C81ECDCD11}" presName="Name0" presStyleCnt="0">
        <dgm:presLayoutVars>
          <dgm:dir/>
          <dgm:resizeHandles/>
        </dgm:presLayoutVars>
      </dgm:prSet>
      <dgm:spPr/>
    </dgm:pt>
    <dgm:pt modelId="{98088EF5-A38F-2E4A-9180-F40564B31C8B}" type="pres">
      <dgm:prSet presAssocID="{97981881-3E0A-B046-9018-B8D4B06647C6}" presName="compNode" presStyleCnt="0"/>
      <dgm:spPr/>
    </dgm:pt>
    <dgm:pt modelId="{7CAB67CE-8836-D14C-B261-5CC5263191F8}" type="pres">
      <dgm:prSet presAssocID="{97981881-3E0A-B046-9018-B8D4B06647C6}" presName="dummyConnPt" presStyleCnt="0"/>
      <dgm:spPr/>
    </dgm:pt>
    <dgm:pt modelId="{4C4CA660-51BC-6040-B387-976389491777}" type="pres">
      <dgm:prSet presAssocID="{97981881-3E0A-B046-9018-B8D4B06647C6}" presName="node" presStyleLbl="node1" presStyleIdx="0" presStyleCnt="7">
        <dgm:presLayoutVars>
          <dgm:bulletEnabled val="1"/>
        </dgm:presLayoutVars>
      </dgm:prSet>
      <dgm:spPr/>
    </dgm:pt>
    <dgm:pt modelId="{3ACB6865-3F62-F444-BFFB-EBAFA3F4469F}" type="pres">
      <dgm:prSet presAssocID="{B249174B-B467-0B43-B5E2-113CC09A62CA}" presName="sibTrans" presStyleLbl="bgSibTrans2D1" presStyleIdx="0" presStyleCnt="6"/>
      <dgm:spPr/>
    </dgm:pt>
    <dgm:pt modelId="{9E598C49-B0FB-E148-AF92-90187A697F82}" type="pres">
      <dgm:prSet presAssocID="{47E8C58F-8FB9-B549-9846-6BC9A3C71CEA}" presName="compNode" presStyleCnt="0"/>
      <dgm:spPr/>
    </dgm:pt>
    <dgm:pt modelId="{403300EF-6F9C-0E4A-8DCC-DBD1AAF77CDE}" type="pres">
      <dgm:prSet presAssocID="{47E8C58F-8FB9-B549-9846-6BC9A3C71CEA}" presName="dummyConnPt" presStyleCnt="0"/>
      <dgm:spPr/>
    </dgm:pt>
    <dgm:pt modelId="{944FCFA2-E759-0B42-80F6-BC90C69120E3}" type="pres">
      <dgm:prSet presAssocID="{47E8C58F-8FB9-B549-9846-6BC9A3C71CEA}" presName="node" presStyleLbl="node1" presStyleIdx="1" presStyleCnt="7">
        <dgm:presLayoutVars>
          <dgm:bulletEnabled val="1"/>
        </dgm:presLayoutVars>
      </dgm:prSet>
      <dgm:spPr/>
    </dgm:pt>
    <dgm:pt modelId="{9EEAEF58-7DF2-6744-BFB5-FDC1CB463D8B}" type="pres">
      <dgm:prSet presAssocID="{D2F563D3-6DFC-9447-832A-6131E4E93F9A}" presName="sibTrans" presStyleLbl="bgSibTrans2D1" presStyleIdx="1" presStyleCnt="6"/>
      <dgm:spPr/>
    </dgm:pt>
    <dgm:pt modelId="{3DF0FBE4-CB3B-1C48-9DF9-D37DCA6843AC}" type="pres">
      <dgm:prSet presAssocID="{C88A00D7-C496-4849-BEC1-B06DE4EE7864}" presName="compNode" presStyleCnt="0"/>
      <dgm:spPr/>
    </dgm:pt>
    <dgm:pt modelId="{AF7B41E5-D27C-EF49-A986-F4A6E5C8DBA5}" type="pres">
      <dgm:prSet presAssocID="{C88A00D7-C496-4849-BEC1-B06DE4EE7864}" presName="dummyConnPt" presStyleCnt="0"/>
      <dgm:spPr/>
    </dgm:pt>
    <dgm:pt modelId="{566B1C44-8242-6440-8FB6-9F6D7EEA63EB}" type="pres">
      <dgm:prSet presAssocID="{C88A00D7-C496-4849-BEC1-B06DE4EE7864}" presName="node" presStyleLbl="node1" presStyleIdx="2" presStyleCnt="7">
        <dgm:presLayoutVars>
          <dgm:bulletEnabled val="1"/>
        </dgm:presLayoutVars>
      </dgm:prSet>
      <dgm:spPr/>
    </dgm:pt>
    <dgm:pt modelId="{BA8D1466-D4CC-8D46-A643-837B0CEE8E48}" type="pres">
      <dgm:prSet presAssocID="{C40D4170-C5BE-0B4D-8C79-26B95901BD82}" presName="sibTrans" presStyleLbl="bgSibTrans2D1" presStyleIdx="2" presStyleCnt="6"/>
      <dgm:spPr/>
    </dgm:pt>
    <dgm:pt modelId="{0E9C8633-91B3-6444-98EA-9EEC9D4A3C99}" type="pres">
      <dgm:prSet presAssocID="{08781989-A8EF-3147-BD9E-931A4B34FAEA}" presName="compNode" presStyleCnt="0"/>
      <dgm:spPr/>
    </dgm:pt>
    <dgm:pt modelId="{F9279728-326B-2D42-9038-F7DC930D581A}" type="pres">
      <dgm:prSet presAssocID="{08781989-A8EF-3147-BD9E-931A4B34FAEA}" presName="dummyConnPt" presStyleCnt="0"/>
      <dgm:spPr/>
    </dgm:pt>
    <dgm:pt modelId="{F5C0FC81-7F28-A94D-941D-FD01FA29C8F7}" type="pres">
      <dgm:prSet presAssocID="{08781989-A8EF-3147-BD9E-931A4B34FAEA}" presName="node" presStyleLbl="node1" presStyleIdx="3" presStyleCnt="7">
        <dgm:presLayoutVars>
          <dgm:bulletEnabled val="1"/>
        </dgm:presLayoutVars>
      </dgm:prSet>
      <dgm:spPr/>
    </dgm:pt>
    <dgm:pt modelId="{EE0A68C3-4032-5141-BAF3-3C4AA731CCB9}" type="pres">
      <dgm:prSet presAssocID="{D5A594D6-44EA-244F-886C-EE5383C38BA1}" presName="sibTrans" presStyleLbl="bgSibTrans2D1" presStyleIdx="3" presStyleCnt="6"/>
      <dgm:spPr/>
    </dgm:pt>
    <dgm:pt modelId="{E20E75F9-B1BB-1D4C-B216-EDD3719D4ACF}" type="pres">
      <dgm:prSet presAssocID="{1D6EF122-8087-3242-B7EA-2213276AC254}" presName="compNode" presStyleCnt="0"/>
      <dgm:spPr/>
    </dgm:pt>
    <dgm:pt modelId="{122FF6C4-8350-8E45-90EC-2DADBB3CD7EE}" type="pres">
      <dgm:prSet presAssocID="{1D6EF122-8087-3242-B7EA-2213276AC254}" presName="dummyConnPt" presStyleCnt="0"/>
      <dgm:spPr/>
    </dgm:pt>
    <dgm:pt modelId="{A6858758-F48C-5644-AE47-9A55216CB204}" type="pres">
      <dgm:prSet presAssocID="{1D6EF122-8087-3242-B7EA-2213276AC254}" presName="node" presStyleLbl="node1" presStyleIdx="4" presStyleCnt="7">
        <dgm:presLayoutVars>
          <dgm:bulletEnabled val="1"/>
        </dgm:presLayoutVars>
      </dgm:prSet>
      <dgm:spPr/>
    </dgm:pt>
    <dgm:pt modelId="{F97D38AA-3867-7C40-B000-0C05BCF9B33D}" type="pres">
      <dgm:prSet presAssocID="{3B410F27-92BD-AF4D-9404-41D761C0B266}" presName="sibTrans" presStyleLbl="bgSibTrans2D1" presStyleIdx="4" presStyleCnt="6"/>
      <dgm:spPr/>
    </dgm:pt>
    <dgm:pt modelId="{FA7E8BB0-C495-E64D-A87C-4728FF12A6D9}" type="pres">
      <dgm:prSet presAssocID="{2A84B524-2287-8E48-83BA-9E3A121B37E9}" presName="compNode" presStyleCnt="0"/>
      <dgm:spPr/>
    </dgm:pt>
    <dgm:pt modelId="{36FAEF06-C525-8449-9B62-C09286808F44}" type="pres">
      <dgm:prSet presAssocID="{2A84B524-2287-8E48-83BA-9E3A121B37E9}" presName="dummyConnPt" presStyleCnt="0"/>
      <dgm:spPr/>
    </dgm:pt>
    <dgm:pt modelId="{E7B82BCB-D3A0-9748-8461-147E3F9B44CA}" type="pres">
      <dgm:prSet presAssocID="{2A84B524-2287-8E48-83BA-9E3A121B37E9}" presName="node" presStyleLbl="node1" presStyleIdx="5" presStyleCnt="7">
        <dgm:presLayoutVars>
          <dgm:bulletEnabled val="1"/>
        </dgm:presLayoutVars>
      </dgm:prSet>
      <dgm:spPr/>
    </dgm:pt>
    <dgm:pt modelId="{3150C3AC-5268-DB45-B8DE-93AE2094284F}" type="pres">
      <dgm:prSet presAssocID="{EA838A22-080D-BA4D-A51D-539D8808044B}" presName="sibTrans" presStyleLbl="bgSibTrans2D1" presStyleIdx="5" presStyleCnt="6"/>
      <dgm:spPr/>
    </dgm:pt>
    <dgm:pt modelId="{4F072E08-540B-A34F-A567-60D1ACD3FD7A}" type="pres">
      <dgm:prSet presAssocID="{91BFBB02-66A6-544C-89D0-648C3638353F}" presName="compNode" presStyleCnt="0"/>
      <dgm:spPr/>
    </dgm:pt>
    <dgm:pt modelId="{7FE980BE-1FFF-6F42-9EAF-4BCBE7D4863A}" type="pres">
      <dgm:prSet presAssocID="{91BFBB02-66A6-544C-89D0-648C3638353F}" presName="dummyConnPt" presStyleCnt="0"/>
      <dgm:spPr/>
    </dgm:pt>
    <dgm:pt modelId="{2F2A8295-6A8A-6147-B721-0C5C05168CE1}" type="pres">
      <dgm:prSet presAssocID="{91BFBB02-66A6-544C-89D0-648C3638353F}" presName="node" presStyleLbl="node1" presStyleIdx="6" presStyleCnt="7">
        <dgm:presLayoutVars>
          <dgm:bulletEnabled val="1"/>
        </dgm:presLayoutVars>
      </dgm:prSet>
      <dgm:spPr/>
    </dgm:pt>
  </dgm:ptLst>
  <dgm:cxnLst>
    <dgm:cxn modelId="{1DDFA405-8C7B-BE4F-AF79-8AAB1CAB0FF5}" srcId="{F55AFB72-9DDB-914A-AE4B-F6C81ECDCD11}" destId="{08781989-A8EF-3147-BD9E-931A4B34FAEA}" srcOrd="3" destOrd="0" parTransId="{16E196BF-23CE-4B47-A8FB-ACDA9D06819A}" sibTransId="{D5A594D6-44EA-244F-886C-EE5383C38BA1}"/>
    <dgm:cxn modelId="{C2A45007-A846-2248-8285-0A47F8AEA159}" type="presOf" srcId="{B249174B-B467-0B43-B5E2-113CC09A62CA}" destId="{3ACB6865-3F62-F444-BFFB-EBAFA3F4469F}" srcOrd="0" destOrd="0" presId="urn:microsoft.com/office/officeart/2005/8/layout/bProcess4"/>
    <dgm:cxn modelId="{99E7781B-CCEE-234D-B56F-8FD33792CB4A}" type="presOf" srcId="{EA838A22-080D-BA4D-A51D-539D8808044B}" destId="{3150C3AC-5268-DB45-B8DE-93AE2094284F}" srcOrd="0" destOrd="0" presId="urn:microsoft.com/office/officeart/2005/8/layout/bProcess4"/>
    <dgm:cxn modelId="{85EB1D1D-A870-CC4F-85FD-BF65EB8419FC}" type="presOf" srcId="{F55AFB72-9DDB-914A-AE4B-F6C81ECDCD11}" destId="{5771D3BF-4F03-0842-8D05-3827784D35C4}" srcOrd="0" destOrd="0" presId="urn:microsoft.com/office/officeart/2005/8/layout/bProcess4"/>
    <dgm:cxn modelId="{26801920-442C-FD4E-979A-D9AE20D4F135}" type="presOf" srcId="{91BFBB02-66A6-544C-89D0-648C3638353F}" destId="{2F2A8295-6A8A-6147-B721-0C5C05168CE1}" srcOrd="0" destOrd="0" presId="urn:microsoft.com/office/officeart/2005/8/layout/bProcess4"/>
    <dgm:cxn modelId="{6FCD0126-8CBC-7248-B44D-F21CEDAD9161}" type="presOf" srcId="{97981881-3E0A-B046-9018-B8D4B06647C6}" destId="{4C4CA660-51BC-6040-B387-976389491777}" srcOrd="0" destOrd="0" presId="urn:microsoft.com/office/officeart/2005/8/layout/bProcess4"/>
    <dgm:cxn modelId="{25E73328-052A-0449-9FE1-017897ABA012}" type="presOf" srcId="{C88A00D7-C496-4849-BEC1-B06DE4EE7864}" destId="{566B1C44-8242-6440-8FB6-9F6D7EEA63EB}" srcOrd="0" destOrd="0" presId="urn:microsoft.com/office/officeart/2005/8/layout/bProcess4"/>
    <dgm:cxn modelId="{DC45C13D-6485-AB4B-B9D5-05C040593A63}" type="presOf" srcId="{1D6EF122-8087-3242-B7EA-2213276AC254}" destId="{A6858758-F48C-5644-AE47-9A55216CB204}" srcOrd="0" destOrd="0" presId="urn:microsoft.com/office/officeart/2005/8/layout/bProcess4"/>
    <dgm:cxn modelId="{91A97B44-2D23-F749-B987-E9B118FEC06F}" type="presOf" srcId="{D5A594D6-44EA-244F-886C-EE5383C38BA1}" destId="{EE0A68C3-4032-5141-BAF3-3C4AA731CCB9}" srcOrd="0" destOrd="0" presId="urn:microsoft.com/office/officeart/2005/8/layout/bProcess4"/>
    <dgm:cxn modelId="{B585FF5A-9940-E246-9670-4F641B779A6E}" type="presOf" srcId="{08781989-A8EF-3147-BD9E-931A4B34FAEA}" destId="{F5C0FC81-7F28-A94D-941D-FD01FA29C8F7}" srcOrd="0" destOrd="0" presId="urn:microsoft.com/office/officeart/2005/8/layout/bProcess4"/>
    <dgm:cxn modelId="{606E0874-E0B3-DD43-B420-D8401C682E8E}" srcId="{F55AFB72-9DDB-914A-AE4B-F6C81ECDCD11}" destId="{2A84B524-2287-8E48-83BA-9E3A121B37E9}" srcOrd="5" destOrd="0" parTransId="{11168CDB-CCCF-F745-ACB1-F85255753D3A}" sibTransId="{EA838A22-080D-BA4D-A51D-539D8808044B}"/>
    <dgm:cxn modelId="{9C174E76-3BB3-3A47-B459-CE73540C10F9}" type="presOf" srcId="{47E8C58F-8FB9-B549-9846-6BC9A3C71CEA}" destId="{944FCFA2-E759-0B42-80F6-BC90C69120E3}" srcOrd="0" destOrd="0" presId="urn:microsoft.com/office/officeart/2005/8/layout/bProcess4"/>
    <dgm:cxn modelId="{35C5DE95-681C-1840-8725-91C4D3B08C12}" srcId="{F55AFB72-9DDB-914A-AE4B-F6C81ECDCD11}" destId="{97981881-3E0A-B046-9018-B8D4B06647C6}" srcOrd="0" destOrd="0" parTransId="{26CC9D04-04DE-584C-B4ED-D5B2F4ECADD3}" sibTransId="{B249174B-B467-0B43-B5E2-113CC09A62CA}"/>
    <dgm:cxn modelId="{B08D8AA9-D50A-1344-8118-5439826997FB}" type="presOf" srcId="{C40D4170-C5BE-0B4D-8C79-26B95901BD82}" destId="{BA8D1466-D4CC-8D46-A643-837B0CEE8E48}" srcOrd="0" destOrd="0" presId="urn:microsoft.com/office/officeart/2005/8/layout/bProcess4"/>
    <dgm:cxn modelId="{CCBED5BC-E2ED-FF43-851F-17C10A2117D0}" srcId="{F55AFB72-9DDB-914A-AE4B-F6C81ECDCD11}" destId="{1D6EF122-8087-3242-B7EA-2213276AC254}" srcOrd="4" destOrd="0" parTransId="{7D1BB0EC-5A8B-B247-BF21-F531DB6ADED9}" sibTransId="{3B410F27-92BD-AF4D-9404-41D761C0B266}"/>
    <dgm:cxn modelId="{CC28ADC2-5889-7542-B358-AB5F9E4B4DE6}" type="presOf" srcId="{3B410F27-92BD-AF4D-9404-41D761C0B266}" destId="{F97D38AA-3867-7C40-B000-0C05BCF9B33D}" srcOrd="0" destOrd="0" presId="urn:microsoft.com/office/officeart/2005/8/layout/bProcess4"/>
    <dgm:cxn modelId="{7143D7D6-5B7A-0F4D-95C4-FDC3D08E94E4}" type="presOf" srcId="{2A84B524-2287-8E48-83BA-9E3A121B37E9}" destId="{E7B82BCB-D3A0-9748-8461-147E3F9B44CA}" srcOrd="0" destOrd="0" presId="urn:microsoft.com/office/officeart/2005/8/layout/bProcess4"/>
    <dgm:cxn modelId="{C672B2DE-921F-8945-839E-BFFDA6E1DF9F}" srcId="{F55AFB72-9DDB-914A-AE4B-F6C81ECDCD11}" destId="{47E8C58F-8FB9-B549-9846-6BC9A3C71CEA}" srcOrd="1" destOrd="0" parTransId="{831F1354-6641-F04F-A1F9-AF4EA8E705DE}" sibTransId="{D2F563D3-6DFC-9447-832A-6131E4E93F9A}"/>
    <dgm:cxn modelId="{D282B9E7-C6DD-2241-BEFD-35DA60A540BF}" srcId="{F55AFB72-9DDB-914A-AE4B-F6C81ECDCD11}" destId="{91BFBB02-66A6-544C-89D0-648C3638353F}" srcOrd="6" destOrd="0" parTransId="{1916F430-F688-804C-A11E-097294989718}" sibTransId="{3353F0E4-01EC-B44A-8D6F-DF522C341058}"/>
    <dgm:cxn modelId="{94A795FB-44C9-E844-8FE7-6B56F7A0D11B}" type="presOf" srcId="{D2F563D3-6DFC-9447-832A-6131E4E93F9A}" destId="{9EEAEF58-7DF2-6744-BFB5-FDC1CB463D8B}" srcOrd="0" destOrd="0" presId="urn:microsoft.com/office/officeart/2005/8/layout/bProcess4"/>
    <dgm:cxn modelId="{638E23FF-5E69-6D45-9F90-E0B4FDE5ADED}" srcId="{F55AFB72-9DDB-914A-AE4B-F6C81ECDCD11}" destId="{C88A00D7-C496-4849-BEC1-B06DE4EE7864}" srcOrd="2" destOrd="0" parTransId="{403F4F80-461A-7949-A2F9-4ECEE0578247}" sibTransId="{C40D4170-C5BE-0B4D-8C79-26B95901BD82}"/>
    <dgm:cxn modelId="{727E8F09-7EBC-FD42-A4CC-6935A7136FC8}" type="presParOf" srcId="{5771D3BF-4F03-0842-8D05-3827784D35C4}" destId="{98088EF5-A38F-2E4A-9180-F40564B31C8B}" srcOrd="0" destOrd="0" presId="urn:microsoft.com/office/officeart/2005/8/layout/bProcess4"/>
    <dgm:cxn modelId="{9B6FE083-D0D7-CC44-8819-32F2923E4E2E}" type="presParOf" srcId="{98088EF5-A38F-2E4A-9180-F40564B31C8B}" destId="{7CAB67CE-8836-D14C-B261-5CC5263191F8}" srcOrd="0" destOrd="0" presId="urn:microsoft.com/office/officeart/2005/8/layout/bProcess4"/>
    <dgm:cxn modelId="{0D99626C-E5BE-D348-B86F-98E834E4B1BD}" type="presParOf" srcId="{98088EF5-A38F-2E4A-9180-F40564B31C8B}" destId="{4C4CA660-51BC-6040-B387-976389491777}" srcOrd="1" destOrd="0" presId="urn:microsoft.com/office/officeart/2005/8/layout/bProcess4"/>
    <dgm:cxn modelId="{13F43D1C-BCD6-6643-9FDF-0B8D544FA5FA}" type="presParOf" srcId="{5771D3BF-4F03-0842-8D05-3827784D35C4}" destId="{3ACB6865-3F62-F444-BFFB-EBAFA3F4469F}" srcOrd="1" destOrd="0" presId="urn:microsoft.com/office/officeart/2005/8/layout/bProcess4"/>
    <dgm:cxn modelId="{78E11A38-30C5-F444-B248-8EB57A9328DB}" type="presParOf" srcId="{5771D3BF-4F03-0842-8D05-3827784D35C4}" destId="{9E598C49-B0FB-E148-AF92-90187A697F82}" srcOrd="2" destOrd="0" presId="urn:microsoft.com/office/officeart/2005/8/layout/bProcess4"/>
    <dgm:cxn modelId="{44661D27-E1D5-F641-9AC4-354B3C83FC54}" type="presParOf" srcId="{9E598C49-B0FB-E148-AF92-90187A697F82}" destId="{403300EF-6F9C-0E4A-8DCC-DBD1AAF77CDE}" srcOrd="0" destOrd="0" presId="urn:microsoft.com/office/officeart/2005/8/layout/bProcess4"/>
    <dgm:cxn modelId="{B3D9E7F5-6AE7-4B47-BEA5-B8514D7F7441}" type="presParOf" srcId="{9E598C49-B0FB-E148-AF92-90187A697F82}" destId="{944FCFA2-E759-0B42-80F6-BC90C69120E3}" srcOrd="1" destOrd="0" presId="urn:microsoft.com/office/officeart/2005/8/layout/bProcess4"/>
    <dgm:cxn modelId="{CCF12E6A-35BD-044B-B344-916DC705438B}" type="presParOf" srcId="{5771D3BF-4F03-0842-8D05-3827784D35C4}" destId="{9EEAEF58-7DF2-6744-BFB5-FDC1CB463D8B}" srcOrd="3" destOrd="0" presId="urn:microsoft.com/office/officeart/2005/8/layout/bProcess4"/>
    <dgm:cxn modelId="{E167F9BB-4815-AB48-BAD5-603DCB2661C9}" type="presParOf" srcId="{5771D3BF-4F03-0842-8D05-3827784D35C4}" destId="{3DF0FBE4-CB3B-1C48-9DF9-D37DCA6843AC}" srcOrd="4" destOrd="0" presId="urn:microsoft.com/office/officeart/2005/8/layout/bProcess4"/>
    <dgm:cxn modelId="{778335E6-1D2D-C640-AB9B-08C55E3E9E29}" type="presParOf" srcId="{3DF0FBE4-CB3B-1C48-9DF9-D37DCA6843AC}" destId="{AF7B41E5-D27C-EF49-A986-F4A6E5C8DBA5}" srcOrd="0" destOrd="0" presId="urn:microsoft.com/office/officeart/2005/8/layout/bProcess4"/>
    <dgm:cxn modelId="{A2BFB474-8806-9440-9F7E-558C291C77CE}" type="presParOf" srcId="{3DF0FBE4-CB3B-1C48-9DF9-D37DCA6843AC}" destId="{566B1C44-8242-6440-8FB6-9F6D7EEA63EB}" srcOrd="1" destOrd="0" presId="urn:microsoft.com/office/officeart/2005/8/layout/bProcess4"/>
    <dgm:cxn modelId="{B61D8708-EC4F-414E-8F80-0636C2A80341}" type="presParOf" srcId="{5771D3BF-4F03-0842-8D05-3827784D35C4}" destId="{BA8D1466-D4CC-8D46-A643-837B0CEE8E48}" srcOrd="5" destOrd="0" presId="urn:microsoft.com/office/officeart/2005/8/layout/bProcess4"/>
    <dgm:cxn modelId="{A8A0780B-7933-8246-8AB8-31CF524B8955}" type="presParOf" srcId="{5771D3BF-4F03-0842-8D05-3827784D35C4}" destId="{0E9C8633-91B3-6444-98EA-9EEC9D4A3C99}" srcOrd="6" destOrd="0" presId="urn:microsoft.com/office/officeart/2005/8/layout/bProcess4"/>
    <dgm:cxn modelId="{DFB03432-3BBC-544D-B4EA-C8A1270FCD11}" type="presParOf" srcId="{0E9C8633-91B3-6444-98EA-9EEC9D4A3C99}" destId="{F9279728-326B-2D42-9038-F7DC930D581A}" srcOrd="0" destOrd="0" presId="urn:microsoft.com/office/officeart/2005/8/layout/bProcess4"/>
    <dgm:cxn modelId="{A86A354F-EEEE-AD4E-B62E-CB65FAE28852}" type="presParOf" srcId="{0E9C8633-91B3-6444-98EA-9EEC9D4A3C99}" destId="{F5C0FC81-7F28-A94D-941D-FD01FA29C8F7}" srcOrd="1" destOrd="0" presId="urn:microsoft.com/office/officeart/2005/8/layout/bProcess4"/>
    <dgm:cxn modelId="{15A9FCD5-0755-5D4C-86F5-F0BCEF5B43BF}" type="presParOf" srcId="{5771D3BF-4F03-0842-8D05-3827784D35C4}" destId="{EE0A68C3-4032-5141-BAF3-3C4AA731CCB9}" srcOrd="7" destOrd="0" presId="urn:microsoft.com/office/officeart/2005/8/layout/bProcess4"/>
    <dgm:cxn modelId="{D2F2F77C-D64C-8A4B-90DE-F7D3D06180DE}" type="presParOf" srcId="{5771D3BF-4F03-0842-8D05-3827784D35C4}" destId="{E20E75F9-B1BB-1D4C-B216-EDD3719D4ACF}" srcOrd="8" destOrd="0" presId="urn:microsoft.com/office/officeart/2005/8/layout/bProcess4"/>
    <dgm:cxn modelId="{BD715FBB-24EF-D34B-9C21-788220F71A04}" type="presParOf" srcId="{E20E75F9-B1BB-1D4C-B216-EDD3719D4ACF}" destId="{122FF6C4-8350-8E45-90EC-2DADBB3CD7EE}" srcOrd="0" destOrd="0" presId="urn:microsoft.com/office/officeart/2005/8/layout/bProcess4"/>
    <dgm:cxn modelId="{4FF49BD6-667F-D64B-AD71-A96907F039AC}" type="presParOf" srcId="{E20E75F9-B1BB-1D4C-B216-EDD3719D4ACF}" destId="{A6858758-F48C-5644-AE47-9A55216CB204}" srcOrd="1" destOrd="0" presId="urn:microsoft.com/office/officeart/2005/8/layout/bProcess4"/>
    <dgm:cxn modelId="{3AFC5E9C-7BE8-A047-8A6D-8BD5B37C9315}" type="presParOf" srcId="{5771D3BF-4F03-0842-8D05-3827784D35C4}" destId="{F97D38AA-3867-7C40-B000-0C05BCF9B33D}" srcOrd="9" destOrd="0" presId="urn:microsoft.com/office/officeart/2005/8/layout/bProcess4"/>
    <dgm:cxn modelId="{833CA411-A1B6-024E-9915-ADA93164F6D6}" type="presParOf" srcId="{5771D3BF-4F03-0842-8D05-3827784D35C4}" destId="{FA7E8BB0-C495-E64D-A87C-4728FF12A6D9}" srcOrd="10" destOrd="0" presId="urn:microsoft.com/office/officeart/2005/8/layout/bProcess4"/>
    <dgm:cxn modelId="{FEEC0A36-DDAD-6341-B1F4-F42838490302}" type="presParOf" srcId="{FA7E8BB0-C495-E64D-A87C-4728FF12A6D9}" destId="{36FAEF06-C525-8449-9B62-C09286808F44}" srcOrd="0" destOrd="0" presId="urn:microsoft.com/office/officeart/2005/8/layout/bProcess4"/>
    <dgm:cxn modelId="{12D5B550-3EB6-EA43-B616-C9A4A8E6C637}" type="presParOf" srcId="{FA7E8BB0-C495-E64D-A87C-4728FF12A6D9}" destId="{E7B82BCB-D3A0-9748-8461-147E3F9B44CA}" srcOrd="1" destOrd="0" presId="urn:microsoft.com/office/officeart/2005/8/layout/bProcess4"/>
    <dgm:cxn modelId="{FAE080D9-2405-D643-8A8D-477AC7CCFF45}" type="presParOf" srcId="{5771D3BF-4F03-0842-8D05-3827784D35C4}" destId="{3150C3AC-5268-DB45-B8DE-93AE2094284F}" srcOrd="11" destOrd="0" presId="urn:microsoft.com/office/officeart/2005/8/layout/bProcess4"/>
    <dgm:cxn modelId="{A052A578-222A-C141-AB1C-49DF741629D6}" type="presParOf" srcId="{5771D3BF-4F03-0842-8D05-3827784D35C4}" destId="{4F072E08-540B-A34F-A567-60D1ACD3FD7A}" srcOrd="12" destOrd="0" presId="urn:microsoft.com/office/officeart/2005/8/layout/bProcess4"/>
    <dgm:cxn modelId="{3648C587-3DAF-A64C-BF78-B593A9897B8C}" type="presParOf" srcId="{4F072E08-540B-A34F-A567-60D1ACD3FD7A}" destId="{7FE980BE-1FFF-6F42-9EAF-4BCBE7D4863A}" srcOrd="0" destOrd="0" presId="urn:microsoft.com/office/officeart/2005/8/layout/bProcess4"/>
    <dgm:cxn modelId="{93FD8533-CCAC-F041-BD2B-1CE3E2365ECE}" type="presParOf" srcId="{4F072E08-540B-A34F-A567-60D1ACD3FD7A}" destId="{2F2A8295-6A8A-6147-B721-0C5C05168CE1}"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1C886E-CCAD-364B-86E2-3226624EF73F}"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GB"/>
        </a:p>
      </dgm:t>
    </dgm:pt>
    <dgm:pt modelId="{6E206036-36EB-6648-9A15-954800C3B659}">
      <dgm:prSet phldrT="[Text]"/>
      <dgm:spPr/>
      <dgm:t>
        <a:bodyPr/>
        <a:lstStyle/>
        <a:p>
          <a:r>
            <a:rPr lang="en-GB" dirty="0">
              <a:latin typeface="Abadi" panose="020B0604020104020204" pitchFamily="34" charset="0"/>
            </a:rPr>
            <a:t>Requesting Falcon 9 launce data from Wikipedia</a:t>
          </a:r>
        </a:p>
      </dgm:t>
    </dgm:pt>
    <dgm:pt modelId="{6F113EE1-B557-EA48-BED7-1310ECC7E08D}" type="parTrans" cxnId="{BC1416B7-4D8E-C748-A69E-1A70FA8622FD}">
      <dgm:prSet/>
      <dgm:spPr/>
      <dgm:t>
        <a:bodyPr/>
        <a:lstStyle/>
        <a:p>
          <a:endParaRPr lang="en-GB"/>
        </a:p>
      </dgm:t>
    </dgm:pt>
    <dgm:pt modelId="{CFE23C71-9C60-E64F-A15E-2CDE35698BB8}" type="sibTrans" cxnId="{BC1416B7-4D8E-C748-A69E-1A70FA8622FD}">
      <dgm:prSet/>
      <dgm:spPr/>
      <dgm:t>
        <a:bodyPr/>
        <a:lstStyle/>
        <a:p>
          <a:endParaRPr lang="en-GB"/>
        </a:p>
      </dgm:t>
    </dgm:pt>
    <dgm:pt modelId="{9D918B70-B0E0-2445-8E1B-F502A279DD8B}">
      <dgm:prSet phldrT="[Text]"/>
      <dgm:spPr/>
      <dgm:t>
        <a:bodyPr/>
        <a:lstStyle/>
        <a:p>
          <a:r>
            <a:rPr lang="en-GB" dirty="0">
              <a:latin typeface="Abadi" panose="020B0604020104020204" pitchFamily="34" charset="0"/>
            </a:rPr>
            <a:t>Creating </a:t>
          </a:r>
          <a:r>
            <a:rPr lang="en-GB" dirty="0" err="1">
              <a:latin typeface="Abadi" panose="020B0604020104020204" pitchFamily="34" charset="0"/>
            </a:rPr>
            <a:t>BeautifulSoup</a:t>
          </a:r>
          <a:r>
            <a:rPr lang="en-GB" dirty="0">
              <a:latin typeface="Abadi" panose="020B0604020104020204" pitchFamily="34" charset="0"/>
            </a:rPr>
            <a:t> object from the HTML response</a:t>
          </a:r>
        </a:p>
      </dgm:t>
    </dgm:pt>
    <dgm:pt modelId="{2BAB2713-D392-4B44-99CB-6A2E897C2973}" type="parTrans" cxnId="{F6272F32-9709-624C-8C47-5E15059970D0}">
      <dgm:prSet/>
      <dgm:spPr/>
      <dgm:t>
        <a:bodyPr/>
        <a:lstStyle/>
        <a:p>
          <a:endParaRPr lang="en-GB"/>
        </a:p>
      </dgm:t>
    </dgm:pt>
    <dgm:pt modelId="{E0488805-9BF9-0642-B8C3-48FEF93530CA}" type="sibTrans" cxnId="{F6272F32-9709-624C-8C47-5E15059970D0}">
      <dgm:prSet/>
      <dgm:spPr/>
      <dgm:t>
        <a:bodyPr/>
        <a:lstStyle/>
        <a:p>
          <a:endParaRPr lang="en-GB"/>
        </a:p>
      </dgm:t>
    </dgm:pt>
    <dgm:pt modelId="{63007F76-91C2-3C46-8565-CC8A848EA7E6}">
      <dgm:prSet phldrT="[Text]"/>
      <dgm:spPr/>
      <dgm:t>
        <a:bodyPr/>
        <a:lstStyle/>
        <a:p>
          <a:r>
            <a:rPr lang="en-GB" dirty="0">
              <a:latin typeface="Abadi" panose="020B0604020104020204" pitchFamily="34" charset="0"/>
            </a:rPr>
            <a:t>Extracting all columns names from the HTML table header</a:t>
          </a:r>
        </a:p>
      </dgm:t>
    </dgm:pt>
    <dgm:pt modelId="{73C20A66-C29D-6841-9C4A-CD58F74C62AF}" type="parTrans" cxnId="{935756EB-5BB9-0546-B3B3-5141B6C99B79}">
      <dgm:prSet/>
      <dgm:spPr/>
      <dgm:t>
        <a:bodyPr/>
        <a:lstStyle/>
        <a:p>
          <a:endParaRPr lang="en-GB"/>
        </a:p>
      </dgm:t>
    </dgm:pt>
    <dgm:pt modelId="{7B65E960-8D94-0D45-AD7A-625C3F5CF695}" type="sibTrans" cxnId="{935756EB-5BB9-0546-B3B3-5141B6C99B79}">
      <dgm:prSet/>
      <dgm:spPr/>
      <dgm:t>
        <a:bodyPr/>
        <a:lstStyle/>
        <a:p>
          <a:endParaRPr lang="en-GB"/>
        </a:p>
      </dgm:t>
    </dgm:pt>
    <dgm:pt modelId="{693C953F-70A5-EB42-9EA0-39D1E66F4FA1}">
      <dgm:prSet phldrT="[Text]"/>
      <dgm:spPr/>
      <dgm:t>
        <a:bodyPr/>
        <a:lstStyle/>
        <a:p>
          <a:r>
            <a:rPr lang="en-GB" dirty="0">
              <a:latin typeface="Abadi" panose="020B0604020104020204" pitchFamily="34" charset="0"/>
            </a:rPr>
            <a:t>Collecting data by parsing HTML tables</a:t>
          </a:r>
        </a:p>
      </dgm:t>
    </dgm:pt>
    <dgm:pt modelId="{14B1C66F-44E1-324E-98C0-753DCA713102}" type="parTrans" cxnId="{70B6975F-041C-B943-9B5F-74C00651DC31}">
      <dgm:prSet/>
      <dgm:spPr/>
      <dgm:t>
        <a:bodyPr/>
        <a:lstStyle/>
        <a:p>
          <a:endParaRPr lang="en-GB"/>
        </a:p>
      </dgm:t>
    </dgm:pt>
    <dgm:pt modelId="{25F1B1C3-CEAF-034A-A38D-0CDFC5041F32}" type="sibTrans" cxnId="{70B6975F-041C-B943-9B5F-74C00651DC31}">
      <dgm:prSet/>
      <dgm:spPr/>
      <dgm:t>
        <a:bodyPr/>
        <a:lstStyle/>
        <a:p>
          <a:endParaRPr lang="en-GB"/>
        </a:p>
      </dgm:t>
    </dgm:pt>
    <dgm:pt modelId="{8FCD619E-A89B-8644-A0F3-218893A93D93}">
      <dgm:prSet phldrT="[Text]"/>
      <dgm:spPr/>
      <dgm:t>
        <a:bodyPr/>
        <a:lstStyle/>
        <a:p>
          <a:r>
            <a:rPr lang="en-GB" dirty="0">
              <a:latin typeface="Abadi" panose="020B0604020104020204" pitchFamily="34" charset="0"/>
            </a:rPr>
            <a:t>Constructing data obtained into a dictionary</a:t>
          </a:r>
        </a:p>
      </dgm:t>
    </dgm:pt>
    <dgm:pt modelId="{327CF53E-45AB-AE44-904E-1C1839AD2749}" type="parTrans" cxnId="{08ACD1A7-6172-7544-BD80-C9115B0CF5F9}">
      <dgm:prSet/>
      <dgm:spPr/>
      <dgm:t>
        <a:bodyPr/>
        <a:lstStyle/>
        <a:p>
          <a:endParaRPr lang="en-GB"/>
        </a:p>
      </dgm:t>
    </dgm:pt>
    <dgm:pt modelId="{DA59891F-3052-3443-B0D8-ECEE6A472886}" type="sibTrans" cxnId="{08ACD1A7-6172-7544-BD80-C9115B0CF5F9}">
      <dgm:prSet/>
      <dgm:spPr/>
      <dgm:t>
        <a:bodyPr/>
        <a:lstStyle/>
        <a:p>
          <a:endParaRPr lang="en-GB"/>
        </a:p>
      </dgm:t>
    </dgm:pt>
    <dgm:pt modelId="{4374AA37-C711-464E-822D-014FD3B06A95}">
      <dgm:prSet phldrT="[Text]"/>
      <dgm:spPr/>
      <dgm:t>
        <a:bodyPr/>
        <a:lstStyle/>
        <a:p>
          <a:r>
            <a:rPr lang="en-GB" dirty="0">
              <a:latin typeface="Abadi" panose="020B0604020104020204" pitchFamily="34" charset="0"/>
            </a:rPr>
            <a:t>Convert dictionary into a </a:t>
          </a:r>
          <a:r>
            <a:rPr lang="en-GB" dirty="0" err="1">
              <a:latin typeface="Abadi" panose="020B0604020104020204" pitchFamily="34" charset="0"/>
            </a:rPr>
            <a:t>dataframe</a:t>
          </a:r>
          <a:endParaRPr lang="en-GB" dirty="0">
            <a:latin typeface="Abadi" panose="020B0604020104020204" pitchFamily="34" charset="0"/>
          </a:endParaRPr>
        </a:p>
      </dgm:t>
    </dgm:pt>
    <dgm:pt modelId="{AC9468AE-8275-BC4E-B44E-4C842335B351}" type="parTrans" cxnId="{51B6D817-AD7C-894C-A090-E456C95D9A4E}">
      <dgm:prSet/>
      <dgm:spPr/>
      <dgm:t>
        <a:bodyPr/>
        <a:lstStyle/>
        <a:p>
          <a:endParaRPr lang="en-GB"/>
        </a:p>
      </dgm:t>
    </dgm:pt>
    <dgm:pt modelId="{6F688E8A-1EEA-5941-AE69-41860CC9AD95}" type="sibTrans" cxnId="{51B6D817-AD7C-894C-A090-E456C95D9A4E}">
      <dgm:prSet/>
      <dgm:spPr/>
      <dgm:t>
        <a:bodyPr/>
        <a:lstStyle/>
        <a:p>
          <a:endParaRPr lang="en-GB"/>
        </a:p>
      </dgm:t>
    </dgm:pt>
    <dgm:pt modelId="{1F3372FA-BA25-0941-9EA1-8B4571F5AE12}">
      <dgm:prSet phldrT="[Text]"/>
      <dgm:spPr/>
      <dgm:t>
        <a:bodyPr/>
        <a:lstStyle/>
        <a:p>
          <a:r>
            <a:rPr lang="en-GB" dirty="0">
              <a:latin typeface="Abadi" panose="020B0604020104020204" pitchFamily="34" charset="0"/>
            </a:rPr>
            <a:t>Exporting the data into .csv file</a:t>
          </a:r>
        </a:p>
      </dgm:t>
    </dgm:pt>
    <dgm:pt modelId="{2373E8A2-B4BD-9E48-B07C-7701CFEAD36E}" type="parTrans" cxnId="{105FF2A4-BF2E-9B4E-8E59-0E68EFE2768F}">
      <dgm:prSet/>
      <dgm:spPr/>
      <dgm:t>
        <a:bodyPr/>
        <a:lstStyle/>
        <a:p>
          <a:endParaRPr lang="en-GB"/>
        </a:p>
      </dgm:t>
    </dgm:pt>
    <dgm:pt modelId="{AFD21445-1B3C-2546-84F7-974D46CB5305}" type="sibTrans" cxnId="{105FF2A4-BF2E-9B4E-8E59-0E68EFE2768F}">
      <dgm:prSet/>
      <dgm:spPr/>
      <dgm:t>
        <a:bodyPr/>
        <a:lstStyle/>
        <a:p>
          <a:endParaRPr lang="en-GB"/>
        </a:p>
      </dgm:t>
    </dgm:pt>
    <dgm:pt modelId="{5138FE55-E0C9-DF43-A82B-02053369711C}" type="pres">
      <dgm:prSet presAssocID="{BF1C886E-CCAD-364B-86E2-3226624EF73F}" presName="Name0" presStyleCnt="0">
        <dgm:presLayoutVars>
          <dgm:dir/>
          <dgm:resizeHandles/>
        </dgm:presLayoutVars>
      </dgm:prSet>
      <dgm:spPr/>
    </dgm:pt>
    <dgm:pt modelId="{663F74D3-01D6-D642-A1B2-7A5DB51E6EB7}" type="pres">
      <dgm:prSet presAssocID="{6E206036-36EB-6648-9A15-954800C3B659}" presName="compNode" presStyleCnt="0"/>
      <dgm:spPr/>
    </dgm:pt>
    <dgm:pt modelId="{6838D757-54A7-AB4C-940E-4746D98EE705}" type="pres">
      <dgm:prSet presAssocID="{6E206036-36EB-6648-9A15-954800C3B659}" presName="dummyConnPt" presStyleCnt="0"/>
      <dgm:spPr/>
    </dgm:pt>
    <dgm:pt modelId="{21F75CE4-C01B-1F47-B814-0D8D8BA1B671}" type="pres">
      <dgm:prSet presAssocID="{6E206036-36EB-6648-9A15-954800C3B659}" presName="node" presStyleLbl="node1" presStyleIdx="0" presStyleCnt="7">
        <dgm:presLayoutVars>
          <dgm:bulletEnabled val="1"/>
        </dgm:presLayoutVars>
      </dgm:prSet>
      <dgm:spPr/>
    </dgm:pt>
    <dgm:pt modelId="{17079F2B-96F0-9C4E-8BF3-43AD66F96CCA}" type="pres">
      <dgm:prSet presAssocID="{CFE23C71-9C60-E64F-A15E-2CDE35698BB8}" presName="sibTrans" presStyleLbl="bgSibTrans2D1" presStyleIdx="0" presStyleCnt="6"/>
      <dgm:spPr/>
    </dgm:pt>
    <dgm:pt modelId="{7C5C8F5A-6A52-9A4D-93B4-453763F0E442}" type="pres">
      <dgm:prSet presAssocID="{9D918B70-B0E0-2445-8E1B-F502A279DD8B}" presName="compNode" presStyleCnt="0"/>
      <dgm:spPr/>
    </dgm:pt>
    <dgm:pt modelId="{B6046F9E-9B9F-B544-A502-5996F1AB8B98}" type="pres">
      <dgm:prSet presAssocID="{9D918B70-B0E0-2445-8E1B-F502A279DD8B}" presName="dummyConnPt" presStyleCnt="0"/>
      <dgm:spPr/>
    </dgm:pt>
    <dgm:pt modelId="{2203E393-F178-5149-935A-7AB43AC0626F}" type="pres">
      <dgm:prSet presAssocID="{9D918B70-B0E0-2445-8E1B-F502A279DD8B}" presName="node" presStyleLbl="node1" presStyleIdx="1" presStyleCnt="7">
        <dgm:presLayoutVars>
          <dgm:bulletEnabled val="1"/>
        </dgm:presLayoutVars>
      </dgm:prSet>
      <dgm:spPr/>
    </dgm:pt>
    <dgm:pt modelId="{DCE58F11-B263-BA43-90FA-8D2BD996D6A0}" type="pres">
      <dgm:prSet presAssocID="{E0488805-9BF9-0642-B8C3-48FEF93530CA}" presName="sibTrans" presStyleLbl="bgSibTrans2D1" presStyleIdx="1" presStyleCnt="6"/>
      <dgm:spPr/>
    </dgm:pt>
    <dgm:pt modelId="{6F638B25-067F-E244-8DF3-BEDB2C992AFC}" type="pres">
      <dgm:prSet presAssocID="{63007F76-91C2-3C46-8565-CC8A848EA7E6}" presName="compNode" presStyleCnt="0"/>
      <dgm:spPr/>
    </dgm:pt>
    <dgm:pt modelId="{19243D7E-21E7-E743-BEBA-74A03DCE4515}" type="pres">
      <dgm:prSet presAssocID="{63007F76-91C2-3C46-8565-CC8A848EA7E6}" presName="dummyConnPt" presStyleCnt="0"/>
      <dgm:spPr/>
    </dgm:pt>
    <dgm:pt modelId="{1B343103-4661-3C41-8826-2CD5D4104B08}" type="pres">
      <dgm:prSet presAssocID="{63007F76-91C2-3C46-8565-CC8A848EA7E6}" presName="node" presStyleLbl="node1" presStyleIdx="2" presStyleCnt="7">
        <dgm:presLayoutVars>
          <dgm:bulletEnabled val="1"/>
        </dgm:presLayoutVars>
      </dgm:prSet>
      <dgm:spPr/>
    </dgm:pt>
    <dgm:pt modelId="{ABF3DC99-565F-414B-941C-6AACA0A4E559}" type="pres">
      <dgm:prSet presAssocID="{7B65E960-8D94-0D45-AD7A-625C3F5CF695}" presName="sibTrans" presStyleLbl="bgSibTrans2D1" presStyleIdx="2" presStyleCnt="6"/>
      <dgm:spPr/>
    </dgm:pt>
    <dgm:pt modelId="{0F682A09-9BA1-184E-A324-F04926A9B14F}" type="pres">
      <dgm:prSet presAssocID="{693C953F-70A5-EB42-9EA0-39D1E66F4FA1}" presName="compNode" presStyleCnt="0"/>
      <dgm:spPr/>
    </dgm:pt>
    <dgm:pt modelId="{A893338C-8A29-B143-9F8D-F5EE601E7BDE}" type="pres">
      <dgm:prSet presAssocID="{693C953F-70A5-EB42-9EA0-39D1E66F4FA1}" presName="dummyConnPt" presStyleCnt="0"/>
      <dgm:spPr/>
    </dgm:pt>
    <dgm:pt modelId="{B3AE3471-702D-9F42-B5F1-B1000B89708C}" type="pres">
      <dgm:prSet presAssocID="{693C953F-70A5-EB42-9EA0-39D1E66F4FA1}" presName="node" presStyleLbl="node1" presStyleIdx="3" presStyleCnt="7">
        <dgm:presLayoutVars>
          <dgm:bulletEnabled val="1"/>
        </dgm:presLayoutVars>
      </dgm:prSet>
      <dgm:spPr/>
    </dgm:pt>
    <dgm:pt modelId="{7200FC89-F0DA-6E4E-A331-38477FEAE8A8}" type="pres">
      <dgm:prSet presAssocID="{25F1B1C3-CEAF-034A-A38D-0CDFC5041F32}" presName="sibTrans" presStyleLbl="bgSibTrans2D1" presStyleIdx="3" presStyleCnt="6"/>
      <dgm:spPr/>
    </dgm:pt>
    <dgm:pt modelId="{043D4E28-D73D-5C4A-A2D3-2087BF1D699D}" type="pres">
      <dgm:prSet presAssocID="{8FCD619E-A89B-8644-A0F3-218893A93D93}" presName="compNode" presStyleCnt="0"/>
      <dgm:spPr/>
    </dgm:pt>
    <dgm:pt modelId="{0FD2C9CC-1C02-4949-B648-F9C7B0141E48}" type="pres">
      <dgm:prSet presAssocID="{8FCD619E-A89B-8644-A0F3-218893A93D93}" presName="dummyConnPt" presStyleCnt="0"/>
      <dgm:spPr/>
    </dgm:pt>
    <dgm:pt modelId="{AD039640-82EF-A442-87BA-5E912CF38068}" type="pres">
      <dgm:prSet presAssocID="{8FCD619E-A89B-8644-A0F3-218893A93D93}" presName="node" presStyleLbl="node1" presStyleIdx="4" presStyleCnt="7">
        <dgm:presLayoutVars>
          <dgm:bulletEnabled val="1"/>
        </dgm:presLayoutVars>
      </dgm:prSet>
      <dgm:spPr/>
    </dgm:pt>
    <dgm:pt modelId="{7151869D-BB3F-0C4E-9012-021CEB4EEAD2}" type="pres">
      <dgm:prSet presAssocID="{DA59891F-3052-3443-B0D8-ECEE6A472886}" presName="sibTrans" presStyleLbl="bgSibTrans2D1" presStyleIdx="4" presStyleCnt="6"/>
      <dgm:spPr/>
    </dgm:pt>
    <dgm:pt modelId="{C61AE8D4-CB08-6942-9A42-21EB973EE32F}" type="pres">
      <dgm:prSet presAssocID="{4374AA37-C711-464E-822D-014FD3B06A95}" presName="compNode" presStyleCnt="0"/>
      <dgm:spPr/>
    </dgm:pt>
    <dgm:pt modelId="{C7AB789B-6272-B74C-AEA0-49208654E7D3}" type="pres">
      <dgm:prSet presAssocID="{4374AA37-C711-464E-822D-014FD3B06A95}" presName="dummyConnPt" presStyleCnt="0"/>
      <dgm:spPr/>
    </dgm:pt>
    <dgm:pt modelId="{6C8447C1-A5FF-A34C-898D-C5E68E491F27}" type="pres">
      <dgm:prSet presAssocID="{4374AA37-C711-464E-822D-014FD3B06A95}" presName="node" presStyleLbl="node1" presStyleIdx="5" presStyleCnt="7">
        <dgm:presLayoutVars>
          <dgm:bulletEnabled val="1"/>
        </dgm:presLayoutVars>
      </dgm:prSet>
      <dgm:spPr/>
    </dgm:pt>
    <dgm:pt modelId="{4794ED69-D706-7646-9088-53C3E6D80700}" type="pres">
      <dgm:prSet presAssocID="{6F688E8A-1EEA-5941-AE69-41860CC9AD95}" presName="sibTrans" presStyleLbl="bgSibTrans2D1" presStyleIdx="5" presStyleCnt="6"/>
      <dgm:spPr/>
    </dgm:pt>
    <dgm:pt modelId="{BDAF6913-8D20-C744-8918-58F844D20A1A}" type="pres">
      <dgm:prSet presAssocID="{1F3372FA-BA25-0941-9EA1-8B4571F5AE12}" presName="compNode" presStyleCnt="0"/>
      <dgm:spPr/>
    </dgm:pt>
    <dgm:pt modelId="{FAA7F465-FB7B-4046-8704-DD22ECBD750C}" type="pres">
      <dgm:prSet presAssocID="{1F3372FA-BA25-0941-9EA1-8B4571F5AE12}" presName="dummyConnPt" presStyleCnt="0"/>
      <dgm:spPr/>
    </dgm:pt>
    <dgm:pt modelId="{45FD6AC0-98D5-F241-8D45-DB3541BFE1D9}" type="pres">
      <dgm:prSet presAssocID="{1F3372FA-BA25-0941-9EA1-8B4571F5AE12}" presName="node" presStyleLbl="node1" presStyleIdx="6" presStyleCnt="7">
        <dgm:presLayoutVars>
          <dgm:bulletEnabled val="1"/>
        </dgm:presLayoutVars>
      </dgm:prSet>
      <dgm:spPr/>
    </dgm:pt>
  </dgm:ptLst>
  <dgm:cxnLst>
    <dgm:cxn modelId="{34035105-5804-6244-A1EA-B8F2CB8DFE21}" type="presOf" srcId="{9D918B70-B0E0-2445-8E1B-F502A279DD8B}" destId="{2203E393-F178-5149-935A-7AB43AC0626F}" srcOrd="0" destOrd="0" presId="urn:microsoft.com/office/officeart/2005/8/layout/bProcess4"/>
    <dgm:cxn modelId="{3F9A9E17-12DB-0D49-BC1D-95252681E9FB}" type="presOf" srcId="{1F3372FA-BA25-0941-9EA1-8B4571F5AE12}" destId="{45FD6AC0-98D5-F241-8D45-DB3541BFE1D9}" srcOrd="0" destOrd="0" presId="urn:microsoft.com/office/officeart/2005/8/layout/bProcess4"/>
    <dgm:cxn modelId="{51B6D817-AD7C-894C-A090-E456C95D9A4E}" srcId="{BF1C886E-CCAD-364B-86E2-3226624EF73F}" destId="{4374AA37-C711-464E-822D-014FD3B06A95}" srcOrd="5" destOrd="0" parTransId="{AC9468AE-8275-BC4E-B44E-4C842335B351}" sibTransId="{6F688E8A-1EEA-5941-AE69-41860CC9AD95}"/>
    <dgm:cxn modelId="{3C563521-34F7-A943-9990-FDF9DA91B3E4}" type="presOf" srcId="{BF1C886E-CCAD-364B-86E2-3226624EF73F}" destId="{5138FE55-E0C9-DF43-A82B-02053369711C}" srcOrd="0" destOrd="0" presId="urn:microsoft.com/office/officeart/2005/8/layout/bProcess4"/>
    <dgm:cxn modelId="{E9576C2C-D140-CC47-AB3A-28DE5234463C}" type="presOf" srcId="{DA59891F-3052-3443-B0D8-ECEE6A472886}" destId="{7151869D-BB3F-0C4E-9012-021CEB4EEAD2}" srcOrd="0" destOrd="0" presId="urn:microsoft.com/office/officeart/2005/8/layout/bProcess4"/>
    <dgm:cxn modelId="{EB19D931-F81B-6743-BB8F-655D532DF161}" type="presOf" srcId="{7B65E960-8D94-0D45-AD7A-625C3F5CF695}" destId="{ABF3DC99-565F-414B-941C-6AACA0A4E559}" srcOrd="0" destOrd="0" presId="urn:microsoft.com/office/officeart/2005/8/layout/bProcess4"/>
    <dgm:cxn modelId="{F6272F32-9709-624C-8C47-5E15059970D0}" srcId="{BF1C886E-CCAD-364B-86E2-3226624EF73F}" destId="{9D918B70-B0E0-2445-8E1B-F502A279DD8B}" srcOrd="1" destOrd="0" parTransId="{2BAB2713-D392-4B44-99CB-6A2E897C2973}" sibTransId="{E0488805-9BF9-0642-B8C3-48FEF93530CA}"/>
    <dgm:cxn modelId="{9F1F1539-A7CC-7847-8CD6-C8A962871F8D}" type="presOf" srcId="{6F688E8A-1EEA-5941-AE69-41860CC9AD95}" destId="{4794ED69-D706-7646-9088-53C3E6D80700}" srcOrd="0" destOrd="0" presId="urn:microsoft.com/office/officeart/2005/8/layout/bProcess4"/>
    <dgm:cxn modelId="{70B6975F-041C-B943-9B5F-74C00651DC31}" srcId="{BF1C886E-CCAD-364B-86E2-3226624EF73F}" destId="{693C953F-70A5-EB42-9EA0-39D1E66F4FA1}" srcOrd="3" destOrd="0" parTransId="{14B1C66F-44E1-324E-98C0-753DCA713102}" sibTransId="{25F1B1C3-CEAF-034A-A38D-0CDFC5041F32}"/>
    <dgm:cxn modelId="{87C1BC66-983A-D543-9D7B-A5DD4005C417}" type="presOf" srcId="{63007F76-91C2-3C46-8565-CC8A848EA7E6}" destId="{1B343103-4661-3C41-8826-2CD5D4104B08}" srcOrd="0" destOrd="0" presId="urn:microsoft.com/office/officeart/2005/8/layout/bProcess4"/>
    <dgm:cxn modelId="{DD43D775-79F2-1B4F-AB95-0213DAC07065}" type="presOf" srcId="{8FCD619E-A89B-8644-A0F3-218893A93D93}" destId="{AD039640-82EF-A442-87BA-5E912CF38068}" srcOrd="0" destOrd="0" presId="urn:microsoft.com/office/officeart/2005/8/layout/bProcess4"/>
    <dgm:cxn modelId="{56855B79-4B36-AE41-B0BD-1AD0EB4EC4B3}" type="presOf" srcId="{E0488805-9BF9-0642-B8C3-48FEF93530CA}" destId="{DCE58F11-B263-BA43-90FA-8D2BD996D6A0}" srcOrd="0" destOrd="0" presId="urn:microsoft.com/office/officeart/2005/8/layout/bProcess4"/>
    <dgm:cxn modelId="{C624857A-6947-0342-AECE-B94D8E09AA7A}" type="presOf" srcId="{693C953F-70A5-EB42-9EA0-39D1E66F4FA1}" destId="{B3AE3471-702D-9F42-B5F1-B1000B89708C}" srcOrd="0" destOrd="0" presId="urn:microsoft.com/office/officeart/2005/8/layout/bProcess4"/>
    <dgm:cxn modelId="{DA52B98A-3F2C-684B-9DD6-225B1F659F60}" type="presOf" srcId="{25F1B1C3-CEAF-034A-A38D-0CDFC5041F32}" destId="{7200FC89-F0DA-6E4E-A331-38477FEAE8A8}" srcOrd="0" destOrd="0" presId="urn:microsoft.com/office/officeart/2005/8/layout/bProcess4"/>
    <dgm:cxn modelId="{105FF2A4-BF2E-9B4E-8E59-0E68EFE2768F}" srcId="{BF1C886E-CCAD-364B-86E2-3226624EF73F}" destId="{1F3372FA-BA25-0941-9EA1-8B4571F5AE12}" srcOrd="6" destOrd="0" parTransId="{2373E8A2-B4BD-9E48-B07C-7701CFEAD36E}" sibTransId="{AFD21445-1B3C-2546-84F7-974D46CB5305}"/>
    <dgm:cxn modelId="{C8232CA5-3870-4D48-815D-E82D475FADDA}" type="presOf" srcId="{6E206036-36EB-6648-9A15-954800C3B659}" destId="{21F75CE4-C01B-1F47-B814-0D8D8BA1B671}" srcOrd="0" destOrd="0" presId="urn:microsoft.com/office/officeart/2005/8/layout/bProcess4"/>
    <dgm:cxn modelId="{0ECCC9A6-289F-2F4B-B7CF-8B4BF3CAEF2F}" type="presOf" srcId="{CFE23C71-9C60-E64F-A15E-2CDE35698BB8}" destId="{17079F2B-96F0-9C4E-8BF3-43AD66F96CCA}" srcOrd="0" destOrd="0" presId="urn:microsoft.com/office/officeart/2005/8/layout/bProcess4"/>
    <dgm:cxn modelId="{08ACD1A7-6172-7544-BD80-C9115B0CF5F9}" srcId="{BF1C886E-CCAD-364B-86E2-3226624EF73F}" destId="{8FCD619E-A89B-8644-A0F3-218893A93D93}" srcOrd="4" destOrd="0" parTransId="{327CF53E-45AB-AE44-904E-1C1839AD2749}" sibTransId="{DA59891F-3052-3443-B0D8-ECEE6A472886}"/>
    <dgm:cxn modelId="{BC1416B7-4D8E-C748-A69E-1A70FA8622FD}" srcId="{BF1C886E-CCAD-364B-86E2-3226624EF73F}" destId="{6E206036-36EB-6648-9A15-954800C3B659}" srcOrd="0" destOrd="0" parTransId="{6F113EE1-B557-EA48-BED7-1310ECC7E08D}" sibTransId="{CFE23C71-9C60-E64F-A15E-2CDE35698BB8}"/>
    <dgm:cxn modelId="{BA21A7D9-0BD5-FA49-B4DD-A3B4DEF4E528}" type="presOf" srcId="{4374AA37-C711-464E-822D-014FD3B06A95}" destId="{6C8447C1-A5FF-A34C-898D-C5E68E491F27}" srcOrd="0" destOrd="0" presId="urn:microsoft.com/office/officeart/2005/8/layout/bProcess4"/>
    <dgm:cxn modelId="{935756EB-5BB9-0546-B3B3-5141B6C99B79}" srcId="{BF1C886E-CCAD-364B-86E2-3226624EF73F}" destId="{63007F76-91C2-3C46-8565-CC8A848EA7E6}" srcOrd="2" destOrd="0" parTransId="{73C20A66-C29D-6841-9C4A-CD58F74C62AF}" sibTransId="{7B65E960-8D94-0D45-AD7A-625C3F5CF695}"/>
    <dgm:cxn modelId="{2D66F330-8039-E744-9B84-A56F1A148419}" type="presParOf" srcId="{5138FE55-E0C9-DF43-A82B-02053369711C}" destId="{663F74D3-01D6-D642-A1B2-7A5DB51E6EB7}" srcOrd="0" destOrd="0" presId="urn:microsoft.com/office/officeart/2005/8/layout/bProcess4"/>
    <dgm:cxn modelId="{4D9FF2CA-479A-B744-8D96-8CD40455F1ED}" type="presParOf" srcId="{663F74D3-01D6-D642-A1B2-7A5DB51E6EB7}" destId="{6838D757-54A7-AB4C-940E-4746D98EE705}" srcOrd="0" destOrd="0" presId="urn:microsoft.com/office/officeart/2005/8/layout/bProcess4"/>
    <dgm:cxn modelId="{81EE5D67-460E-694A-8DCD-1AF29A6B213E}" type="presParOf" srcId="{663F74D3-01D6-D642-A1B2-7A5DB51E6EB7}" destId="{21F75CE4-C01B-1F47-B814-0D8D8BA1B671}" srcOrd="1" destOrd="0" presId="urn:microsoft.com/office/officeart/2005/8/layout/bProcess4"/>
    <dgm:cxn modelId="{04EFDC01-1B2C-5541-A1FF-C7E433C8A1B6}" type="presParOf" srcId="{5138FE55-E0C9-DF43-A82B-02053369711C}" destId="{17079F2B-96F0-9C4E-8BF3-43AD66F96CCA}" srcOrd="1" destOrd="0" presId="urn:microsoft.com/office/officeart/2005/8/layout/bProcess4"/>
    <dgm:cxn modelId="{742123D5-689E-464F-BF8A-1A417BA75B2D}" type="presParOf" srcId="{5138FE55-E0C9-DF43-A82B-02053369711C}" destId="{7C5C8F5A-6A52-9A4D-93B4-453763F0E442}" srcOrd="2" destOrd="0" presId="urn:microsoft.com/office/officeart/2005/8/layout/bProcess4"/>
    <dgm:cxn modelId="{A6ABDF10-CA4F-8A49-8B01-B212FBFE6F06}" type="presParOf" srcId="{7C5C8F5A-6A52-9A4D-93B4-453763F0E442}" destId="{B6046F9E-9B9F-B544-A502-5996F1AB8B98}" srcOrd="0" destOrd="0" presId="urn:microsoft.com/office/officeart/2005/8/layout/bProcess4"/>
    <dgm:cxn modelId="{E819D47D-A223-D849-A605-F70D4E19AA9D}" type="presParOf" srcId="{7C5C8F5A-6A52-9A4D-93B4-453763F0E442}" destId="{2203E393-F178-5149-935A-7AB43AC0626F}" srcOrd="1" destOrd="0" presId="urn:microsoft.com/office/officeart/2005/8/layout/bProcess4"/>
    <dgm:cxn modelId="{91E6686D-02A1-3F46-8154-783141C4AA4B}" type="presParOf" srcId="{5138FE55-E0C9-DF43-A82B-02053369711C}" destId="{DCE58F11-B263-BA43-90FA-8D2BD996D6A0}" srcOrd="3" destOrd="0" presId="urn:microsoft.com/office/officeart/2005/8/layout/bProcess4"/>
    <dgm:cxn modelId="{95DE5075-CAD7-8241-8B3C-80A07EE4C0BD}" type="presParOf" srcId="{5138FE55-E0C9-DF43-A82B-02053369711C}" destId="{6F638B25-067F-E244-8DF3-BEDB2C992AFC}" srcOrd="4" destOrd="0" presId="urn:microsoft.com/office/officeart/2005/8/layout/bProcess4"/>
    <dgm:cxn modelId="{41315F72-3239-F742-81EB-FA2C472D8DD3}" type="presParOf" srcId="{6F638B25-067F-E244-8DF3-BEDB2C992AFC}" destId="{19243D7E-21E7-E743-BEBA-74A03DCE4515}" srcOrd="0" destOrd="0" presId="urn:microsoft.com/office/officeart/2005/8/layout/bProcess4"/>
    <dgm:cxn modelId="{16A411F4-FBD3-BB45-910B-F961F8EE5066}" type="presParOf" srcId="{6F638B25-067F-E244-8DF3-BEDB2C992AFC}" destId="{1B343103-4661-3C41-8826-2CD5D4104B08}" srcOrd="1" destOrd="0" presId="urn:microsoft.com/office/officeart/2005/8/layout/bProcess4"/>
    <dgm:cxn modelId="{20FDD479-17C5-EB4C-8289-B879922072F8}" type="presParOf" srcId="{5138FE55-E0C9-DF43-A82B-02053369711C}" destId="{ABF3DC99-565F-414B-941C-6AACA0A4E559}" srcOrd="5" destOrd="0" presId="urn:microsoft.com/office/officeart/2005/8/layout/bProcess4"/>
    <dgm:cxn modelId="{19D3CC34-5450-824B-9BD0-49271548A1F8}" type="presParOf" srcId="{5138FE55-E0C9-DF43-A82B-02053369711C}" destId="{0F682A09-9BA1-184E-A324-F04926A9B14F}" srcOrd="6" destOrd="0" presId="urn:microsoft.com/office/officeart/2005/8/layout/bProcess4"/>
    <dgm:cxn modelId="{D9EAE2DF-48B0-3E42-BCE9-918E08012376}" type="presParOf" srcId="{0F682A09-9BA1-184E-A324-F04926A9B14F}" destId="{A893338C-8A29-B143-9F8D-F5EE601E7BDE}" srcOrd="0" destOrd="0" presId="urn:microsoft.com/office/officeart/2005/8/layout/bProcess4"/>
    <dgm:cxn modelId="{736CBEC4-D92C-464A-A32E-857316B91CCC}" type="presParOf" srcId="{0F682A09-9BA1-184E-A324-F04926A9B14F}" destId="{B3AE3471-702D-9F42-B5F1-B1000B89708C}" srcOrd="1" destOrd="0" presId="urn:microsoft.com/office/officeart/2005/8/layout/bProcess4"/>
    <dgm:cxn modelId="{D567948D-4A2D-384A-8F29-EC2463C3A6DA}" type="presParOf" srcId="{5138FE55-E0C9-DF43-A82B-02053369711C}" destId="{7200FC89-F0DA-6E4E-A331-38477FEAE8A8}" srcOrd="7" destOrd="0" presId="urn:microsoft.com/office/officeart/2005/8/layout/bProcess4"/>
    <dgm:cxn modelId="{EB4F4375-FAB9-FA45-A1D8-7FB6EBFB9B3F}" type="presParOf" srcId="{5138FE55-E0C9-DF43-A82B-02053369711C}" destId="{043D4E28-D73D-5C4A-A2D3-2087BF1D699D}" srcOrd="8" destOrd="0" presId="urn:microsoft.com/office/officeart/2005/8/layout/bProcess4"/>
    <dgm:cxn modelId="{C9A1F845-02CD-3647-A525-4425F4E8EA9E}" type="presParOf" srcId="{043D4E28-D73D-5C4A-A2D3-2087BF1D699D}" destId="{0FD2C9CC-1C02-4949-B648-F9C7B0141E48}" srcOrd="0" destOrd="0" presId="urn:microsoft.com/office/officeart/2005/8/layout/bProcess4"/>
    <dgm:cxn modelId="{1F50A439-A10D-0D43-98AF-EC671156ADEC}" type="presParOf" srcId="{043D4E28-D73D-5C4A-A2D3-2087BF1D699D}" destId="{AD039640-82EF-A442-87BA-5E912CF38068}" srcOrd="1" destOrd="0" presId="urn:microsoft.com/office/officeart/2005/8/layout/bProcess4"/>
    <dgm:cxn modelId="{100AEB66-2310-8B4E-970B-4DFC1BB89101}" type="presParOf" srcId="{5138FE55-E0C9-DF43-A82B-02053369711C}" destId="{7151869D-BB3F-0C4E-9012-021CEB4EEAD2}" srcOrd="9" destOrd="0" presId="urn:microsoft.com/office/officeart/2005/8/layout/bProcess4"/>
    <dgm:cxn modelId="{1FFE5B56-F1A7-144F-BF54-9A4492F5F2F2}" type="presParOf" srcId="{5138FE55-E0C9-DF43-A82B-02053369711C}" destId="{C61AE8D4-CB08-6942-9A42-21EB973EE32F}" srcOrd="10" destOrd="0" presId="urn:microsoft.com/office/officeart/2005/8/layout/bProcess4"/>
    <dgm:cxn modelId="{C5BEA246-1A73-EC4D-9052-B2A9B7E4F8E3}" type="presParOf" srcId="{C61AE8D4-CB08-6942-9A42-21EB973EE32F}" destId="{C7AB789B-6272-B74C-AEA0-49208654E7D3}" srcOrd="0" destOrd="0" presId="urn:microsoft.com/office/officeart/2005/8/layout/bProcess4"/>
    <dgm:cxn modelId="{17E2B8AD-4004-614B-B349-133D89AFA613}" type="presParOf" srcId="{C61AE8D4-CB08-6942-9A42-21EB973EE32F}" destId="{6C8447C1-A5FF-A34C-898D-C5E68E491F27}" srcOrd="1" destOrd="0" presId="urn:microsoft.com/office/officeart/2005/8/layout/bProcess4"/>
    <dgm:cxn modelId="{9FAF5D7D-7471-E94C-8DDE-D2EB0CB390DF}" type="presParOf" srcId="{5138FE55-E0C9-DF43-A82B-02053369711C}" destId="{4794ED69-D706-7646-9088-53C3E6D80700}" srcOrd="11" destOrd="0" presId="urn:microsoft.com/office/officeart/2005/8/layout/bProcess4"/>
    <dgm:cxn modelId="{39C6BCE9-5D45-BC45-B3FF-49E1F98E7F3D}" type="presParOf" srcId="{5138FE55-E0C9-DF43-A82B-02053369711C}" destId="{BDAF6913-8D20-C744-8918-58F844D20A1A}" srcOrd="12" destOrd="0" presId="urn:microsoft.com/office/officeart/2005/8/layout/bProcess4"/>
    <dgm:cxn modelId="{0189F158-342A-5F48-89CC-321CC2B3D85B}" type="presParOf" srcId="{BDAF6913-8D20-C744-8918-58F844D20A1A}" destId="{FAA7F465-FB7B-4046-8704-DD22ECBD750C}" srcOrd="0" destOrd="0" presId="urn:microsoft.com/office/officeart/2005/8/layout/bProcess4"/>
    <dgm:cxn modelId="{6000C361-FFA0-FA43-9D25-9F7D3A438273}" type="presParOf" srcId="{BDAF6913-8D20-C744-8918-58F844D20A1A}" destId="{45FD6AC0-98D5-F241-8D45-DB3541BFE1D9}"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706715-98F3-5049-AA62-3D501EAB7C48}"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en-GB"/>
        </a:p>
      </dgm:t>
    </dgm:pt>
    <dgm:pt modelId="{313AFE26-D778-F047-A1B8-ED5A451AA31D}">
      <dgm:prSet phldrT="[Text]" custT="1"/>
      <dgm:spPr/>
      <dgm:t>
        <a:bodyPr/>
        <a:lstStyle/>
        <a:p>
          <a:r>
            <a:rPr lang="en-GB" sz="1800" dirty="0">
              <a:latin typeface="Abadi" panose="020B0604020104020204" pitchFamily="34" charset="0"/>
            </a:rPr>
            <a:t>Perform EDA and determine Training Labels</a:t>
          </a:r>
        </a:p>
      </dgm:t>
    </dgm:pt>
    <dgm:pt modelId="{3B33BB02-D5FE-9F4B-BE23-4D9207D81D25}" type="parTrans" cxnId="{4DFE1751-F382-1542-A665-70162E839617}">
      <dgm:prSet/>
      <dgm:spPr/>
      <dgm:t>
        <a:bodyPr/>
        <a:lstStyle/>
        <a:p>
          <a:endParaRPr lang="en-GB"/>
        </a:p>
      </dgm:t>
    </dgm:pt>
    <dgm:pt modelId="{F854F50F-94A7-EB4F-969F-B13E3D27DD5E}" type="sibTrans" cxnId="{4DFE1751-F382-1542-A665-70162E839617}">
      <dgm:prSet/>
      <dgm:spPr/>
      <dgm:t>
        <a:bodyPr/>
        <a:lstStyle/>
        <a:p>
          <a:endParaRPr lang="en-GB"/>
        </a:p>
      </dgm:t>
    </dgm:pt>
    <dgm:pt modelId="{382DEF40-61F7-1743-B2FF-8C3FAF828FD0}">
      <dgm:prSet phldrT="[Text]" custT="1"/>
      <dgm:spPr/>
      <dgm:t>
        <a:bodyPr/>
        <a:lstStyle/>
        <a:p>
          <a:r>
            <a:rPr lang="en-GB" sz="1800" dirty="0">
              <a:latin typeface="Abadi" panose="020B0604020104020204" pitchFamily="34" charset="0"/>
            </a:rPr>
            <a:t>Calculate the number of launches on each site</a:t>
          </a:r>
        </a:p>
      </dgm:t>
    </dgm:pt>
    <dgm:pt modelId="{6BAADB40-AAE5-9343-A415-B61749714496}" type="parTrans" cxnId="{1DBDA3CF-8A66-D544-904D-438ABC1E568A}">
      <dgm:prSet/>
      <dgm:spPr/>
      <dgm:t>
        <a:bodyPr/>
        <a:lstStyle/>
        <a:p>
          <a:endParaRPr lang="en-GB"/>
        </a:p>
      </dgm:t>
    </dgm:pt>
    <dgm:pt modelId="{76C63B81-712F-DA47-A2CB-7E94F1878337}" type="sibTrans" cxnId="{1DBDA3CF-8A66-D544-904D-438ABC1E568A}">
      <dgm:prSet/>
      <dgm:spPr/>
      <dgm:t>
        <a:bodyPr/>
        <a:lstStyle/>
        <a:p>
          <a:endParaRPr lang="en-GB"/>
        </a:p>
      </dgm:t>
    </dgm:pt>
    <dgm:pt modelId="{BA9CB510-EB22-4F40-9B7D-8575C8E0253D}">
      <dgm:prSet phldrT="[Text]" custT="1"/>
      <dgm:spPr/>
      <dgm:t>
        <a:bodyPr/>
        <a:lstStyle/>
        <a:p>
          <a:r>
            <a:rPr lang="en-GB" sz="1800" dirty="0">
              <a:latin typeface="Abadi" panose="020B0604020104020204" pitchFamily="34" charset="0"/>
            </a:rPr>
            <a:t>Calculate the number and occurrence of each orbit</a:t>
          </a:r>
        </a:p>
      </dgm:t>
    </dgm:pt>
    <dgm:pt modelId="{B1D373E1-10D6-0544-90BE-9F9591E1E329}" type="parTrans" cxnId="{1BFAC61D-3BC8-2942-BA23-1338ED00FF24}">
      <dgm:prSet/>
      <dgm:spPr/>
      <dgm:t>
        <a:bodyPr/>
        <a:lstStyle/>
        <a:p>
          <a:endParaRPr lang="en-GB"/>
        </a:p>
      </dgm:t>
    </dgm:pt>
    <dgm:pt modelId="{FA1DE7B2-9D71-5146-87C8-B3B8B1D29AC5}" type="sibTrans" cxnId="{1BFAC61D-3BC8-2942-BA23-1338ED00FF24}">
      <dgm:prSet/>
      <dgm:spPr/>
      <dgm:t>
        <a:bodyPr/>
        <a:lstStyle/>
        <a:p>
          <a:endParaRPr lang="en-GB"/>
        </a:p>
      </dgm:t>
    </dgm:pt>
    <dgm:pt modelId="{DDA6E027-9370-D04C-9848-6AF5BDE9E497}">
      <dgm:prSet phldrT="[Text]" custT="1"/>
      <dgm:spPr/>
      <dgm:t>
        <a:bodyPr/>
        <a:lstStyle/>
        <a:p>
          <a:r>
            <a:rPr lang="en-GB" sz="1800" dirty="0">
              <a:latin typeface="Abadi" panose="020B0604020104020204" pitchFamily="34" charset="0"/>
            </a:rPr>
            <a:t>Calculate the number and occurrence of mission outcome per orbit type</a:t>
          </a:r>
        </a:p>
      </dgm:t>
    </dgm:pt>
    <dgm:pt modelId="{13999513-BADD-B74F-8E1B-54A6F89BAEB7}" type="parTrans" cxnId="{D62672BE-8832-5A49-9CC9-5D8BA5584751}">
      <dgm:prSet/>
      <dgm:spPr/>
      <dgm:t>
        <a:bodyPr/>
        <a:lstStyle/>
        <a:p>
          <a:endParaRPr lang="en-GB"/>
        </a:p>
      </dgm:t>
    </dgm:pt>
    <dgm:pt modelId="{53A21851-153F-CF4C-8083-DF5E6A8AACA2}" type="sibTrans" cxnId="{D62672BE-8832-5A49-9CC9-5D8BA5584751}">
      <dgm:prSet/>
      <dgm:spPr/>
      <dgm:t>
        <a:bodyPr/>
        <a:lstStyle/>
        <a:p>
          <a:endParaRPr lang="en-GB"/>
        </a:p>
      </dgm:t>
    </dgm:pt>
    <dgm:pt modelId="{91A6CB87-1D45-E64E-9218-739A66572A44}">
      <dgm:prSet phldrT="[Text]" custT="1"/>
      <dgm:spPr/>
      <dgm:t>
        <a:bodyPr/>
        <a:lstStyle/>
        <a:p>
          <a:r>
            <a:rPr lang="en-GB" sz="1800" dirty="0">
              <a:latin typeface="Abadi" panose="020B0604020104020204" pitchFamily="34" charset="0"/>
            </a:rPr>
            <a:t>Create landing outcome label from Outcome column</a:t>
          </a:r>
        </a:p>
      </dgm:t>
    </dgm:pt>
    <dgm:pt modelId="{BAAE886A-8EE0-5847-B46F-87CA012A841D}" type="parTrans" cxnId="{FA276E91-3686-EA47-9F73-A465CE6ABFAE}">
      <dgm:prSet/>
      <dgm:spPr/>
      <dgm:t>
        <a:bodyPr/>
        <a:lstStyle/>
        <a:p>
          <a:endParaRPr lang="en-GB"/>
        </a:p>
      </dgm:t>
    </dgm:pt>
    <dgm:pt modelId="{6162232E-13E4-5941-9BE4-0784C0F17EFA}" type="sibTrans" cxnId="{FA276E91-3686-EA47-9F73-A465CE6ABFAE}">
      <dgm:prSet/>
      <dgm:spPr/>
      <dgm:t>
        <a:bodyPr/>
        <a:lstStyle/>
        <a:p>
          <a:endParaRPr lang="en-GB"/>
        </a:p>
      </dgm:t>
    </dgm:pt>
    <dgm:pt modelId="{270B7E35-6696-5441-A6D2-B5A29DA31E9D}">
      <dgm:prSet phldrT="[Text]" custT="1"/>
      <dgm:spPr/>
      <dgm:t>
        <a:bodyPr/>
        <a:lstStyle/>
        <a:p>
          <a:r>
            <a:rPr lang="en-GB" sz="1800" dirty="0">
              <a:latin typeface="Abadi" panose="020B0604020104020204" pitchFamily="34" charset="0"/>
            </a:rPr>
            <a:t>Exporting the data to CSV file</a:t>
          </a:r>
        </a:p>
      </dgm:t>
    </dgm:pt>
    <dgm:pt modelId="{46A94489-B035-F54D-A128-BCAD2C2E7909}" type="parTrans" cxnId="{7EBFC7FE-7B97-754B-B3B1-D6F770BF7B2C}">
      <dgm:prSet/>
      <dgm:spPr/>
      <dgm:t>
        <a:bodyPr/>
        <a:lstStyle/>
        <a:p>
          <a:endParaRPr lang="en-GB"/>
        </a:p>
      </dgm:t>
    </dgm:pt>
    <dgm:pt modelId="{5448BBB1-6935-804D-B7AE-83E945035985}" type="sibTrans" cxnId="{7EBFC7FE-7B97-754B-B3B1-D6F770BF7B2C}">
      <dgm:prSet/>
      <dgm:spPr/>
      <dgm:t>
        <a:bodyPr/>
        <a:lstStyle/>
        <a:p>
          <a:endParaRPr lang="en-GB"/>
        </a:p>
      </dgm:t>
    </dgm:pt>
    <dgm:pt modelId="{3D4BE66F-93FC-804F-9474-3C68820CAE74}" type="pres">
      <dgm:prSet presAssocID="{AA706715-98F3-5049-AA62-3D501EAB7C48}" presName="diagram" presStyleCnt="0">
        <dgm:presLayoutVars>
          <dgm:chPref val="1"/>
          <dgm:dir/>
          <dgm:animOne val="branch"/>
          <dgm:animLvl val="lvl"/>
          <dgm:resizeHandles/>
        </dgm:presLayoutVars>
      </dgm:prSet>
      <dgm:spPr/>
    </dgm:pt>
    <dgm:pt modelId="{06230A9D-7BB5-3F46-85A4-E6286C1EB940}" type="pres">
      <dgm:prSet presAssocID="{313AFE26-D778-F047-A1B8-ED5A451AA31D}" presName="root" presStyleCnt="0"/>
      <dgm:spPr/>
    </dgm:pt>
    <dgm:pt modelId="{1464406A-05C6-C44C-A706-AC5AFF5B3F66}" type="pres">
      <dgm:prSet presAssocID="{313AFE26-D778-F047-A1B8-ED5A451AA31D}" presName="rootComposite" presStyleCnt="0"/>
      <dgm:spPr/>
    </dgm:pt>
    <dgm:pt modelId="{899B7E40-A3ED-5042-AA2B-B06F468A4D79}" type="pres">
      <dgm:prSet presAssocID="{313AFE26-D778-F047-A1B8-ED5A451AA31D}" presName="rootText" presStyleLbl="node1" presStyleIdx="0" presStyleCnt="1" custScaleX="899828" custScaleY="276563"/>
      <dgm:spPr/>
    </dgm:pt>
    <dgm:pt modelId="{D177F58F-18E8-A842-80BA-6B3DB2B0F641}" type="pres">
      <dgm:prSet presAssocID="{313AFE26-D778-F047-A1B8-ED5A451AA31D}" presName="rootConnector" presStyleLbl="node1" presStyleIdx="0" presStyleCnt="1"/>
      <dgm:spPr/>
    </dgm:pt>
    <dgm:pt modelId="{CFC6E155-7370-0145-BCD4-59CAFB23EF23}" type="pres">
      <dgm:prSet presAssocID="{313AFE26-D778-F047-A1B8-ED5A451AA31D}" presName="childShape" presStyleCnt="0"/>
      <dgm:spPr/>
    </dgm:pt>
    <dgm:pt modelId="{E08D4577-C874-224B-B37A-AF59307DEF1F}" type="pres">
      <dgm:prSet presAssocID="{6BAADB40-AAE5-9343-A415-B61749714496}" presName="Name13" presStyleLbl="parChTrans1D2" presStyleIdx="0" presStyleCnt="5"/>
      <dgm:spPr/>
    </dgm:pt>
    <dgm:pt modelId="{53C877AA-F5FA-1E45-85DE-5B317A7D8243}" type="pres">
      <dgm:prSet presAssocID="{382DEF40-61F7-1743-B2FF-8C3FAF828FD0}" presName="childText" presStyleLbl="bgAcc1" presStyleIdx="0" presStyleCnt="5" custScaleX="1030031" custScaleY="276563">
        <dgm:presLayoutVars>
          <dgm:bulletEnabled val="1"/>
        </dgm:presLayoutVars>
      </dgm:prSet>
      <dgm:spPr/>
    </dgm:pt>
    <dgm:pt modelId="{38374F9D-ED25-5B46-AF76-D4EC86CF80DC}" type="pres">
      <dgm:prSet presAssocID="{B1D373E1-10D6-0544-90BE-9F9591E1E329}" presName="Name13" presStyleLbl="parChTrans1D2" presStyleIdx="1" presStyleCnt="5"/>
      <dgm:spPr/>
    </dgm:pt>
    <dgm:pt modelId="{2986F404-814C-174A-A2D1-C9B519BFAFCF}" type="pres">
      <dgm:prSet presAssocID="{BA9CB510-EB22-4F40-9B7D-8575C8E0253D}" presName="childText" presStyleLbl="bgAcc1" presStyleIdx="1" presStyleCnt="5" custScaleX="1030031" custScaleY="276563">
        <dgm:presLayoutVars>
          <dgm:bulletEnabled val="1"/>
        </dgm:presLayoutVars>
      </dgm:prSet>
      <dgm:spPr/>
    </dgm:pt>
    <dgm:pt modelId="{81436466-AE6E-3341-92EA-4F2F2980C9A2}" type="pres">
      <dgm:prSet presAssocID="{13999513-BADD-B74F-8E1B-54A6F89BAEB7}" presName="Name13" presStyleLbl="parChTrans1D2" presStyleIdx="2" presStyleCnt="5"/>
      <dgm:spPr/>
    </dgm:pt>
    <dgm:pt modelId="{5B496B22-32E2-2C48-95D2-89C25BF9A14D}" type="pres">
      <dgm:prSet presAssocID="{DDA6E027-9370-D04C-9848-6AF5BDE9E497}" presName="childText" presStyleLbl="bgAcc1" presStyleIdx="2" presStyleCnt="5" custScaleX="1030031" custScaleY="276563">
        <dgm:presLayoutVars>
          <dgm:bulletEnabled val="1"/>
        </dgm:presLayoutVars>
      </dgm:prSet>
      <dgm:spPr/>
    </dgm:pt>
    <dgm:pt modelId="{C4DFCCC8-12C7-524E-A617-EF9B0E9758B5}" type="pres">
      <dgm:prSet presAssocID="{BAAE886A-8EE0-5847-B46F-87CA012A841D}" presName="Name13" presStyleLbl="parChTrans1D2" presStyleIdx="3" presStyleCnt="5"/>
      <dgm:spPr/>
    </dgm:pt>
    <dgm:pt modelId="{68915E59-FE09-EA4A-9CA4-CC8E706D613A}" type="pres">
      <dgm:prSet presAssocID="{91A6CB87-1D45-E64E-9218-739A66572A44}" presName="childText" presStyleLbl="bgAcc1" presStyleIdx="3" presStyleCnt="5" custScaleX="1030031" custScaleY="276563">
        <dgm:presLayoutVars>
          <dgm:bulletEnabled val="1"/>
        </dgm:presLayoutVars>
      </dgm:prSet>
      <dgm:spPr/>
    </dgm:pt>
    <dgm:pt modelId="{9AA646A5-88AF-E940-9F0A-76ECEC508322}" type="pres">
      <dgm:prSet presAssocID="{46A94489-B035-F54D-A128-BCAD2C2E7909}" presName="Name13" presStyleLbl="parChTrans1D2" presStyleIdx="4" presStyleCnt="5"/>
      <dgm:spPr/>
    </dgm:pt>
    <dgm:pt modelId="{8FB59A20-ED3F-B84B-A8D5-EB40002ACD9E}" type="pres">
      <dgm:prSet presAssocID="{270B7E35-6696-5441-A6D2-B5A29DA31E9D}" presName="childText" presStyleLbl="bgAcc1" presStyleIdx="4" presStyleCnt="5" custScaleX="1030031" custScaleY="276563">
        <dgm:presLayoutVars>
          <dgm:bulletEnabled val="1"/>
        </dgm:presLayoutVars>
      </dgm:prSet>
      <dgm:spPr/>
    </dgm:pt>
  </dgm:ptLst>
  <dgm:cxnLst>
    <dgm:cxn modelId="{8A706C02-83B5-FA4D-9595-6E095922F913}" type="presOf" srcId="{B1D373E1-10D6-0544-90BE-9F9591E1E329}" destId="{38374F9D-ED25-5B46-AF76-D4EC86CF80DC}" srcOrd="0" destOrd="0" presId="urn:microsoft.com/office/officeart/2005/8/layout/hierarchy3"/>
    <dgm:cxn modelId="{1BFAC61D-3BC8-2942-BA23-1338ED00FF24}" srcId="{313AFE26-D778-F047-A1B8-ED5A451AA31D}" destId="{BA9CB510-EB22-4F40-9B7D-8575C8E0253D}" srcOrd="1" destOrd="0" parTransId="{B1D373E1-10D6-0544-90BE-9F9591E1E329}" sibTransId="{FA1DE7B2-9D71-5146-87C8-B3B8B1D29AC5}"/>
    <dgm:cxn modelId="{304C172E-9259-7F45-92A1-4618D193842D}" type="presOf" srcId="{313AFE26-D778-F047-A1B8-ED5A451AA31D}" destId="{899B7E40-A3ED-5042-AA2B-B06F468A4D79}" srcOrd="0" destOrd="0" presId="urn:microsoft.com/office/officeart/2005/8/layout/hierarchy3"/>
    <dgm:cxn modelId="{87880434-DF27-7847-AFAD-F33FF3B428BA}" type="presOf" srcId="{91A6CB87-1D45-E64E-9218-739A66572A44}" destId="{68915E59-FE09-EA4A-9CA4-CC8E706D613A}" srcOrd="0" destOrd="0" presId="urn:microsoft.com/office/officeart/2005/8/layout/hierarchy3"/>
    <dgm:cxn modelId="{4011323B-E613-B142-A4B7-A7618BE89DF6}" type="presOf" srcId="{46A94489-B035-F54D-A128-BCAD2C2E7909}" destId="{9AA646A5-88AF-E940-9F0A-76ECEC508322}" srcOrd="0" destOrd="0" presId="urn:microsoft.com/office/officeart/2005/8/layout/hierarchy3"/>
    <dgm:cxn modelId="{ECF2873B-2314-3C4F-943E-4E6CBAEE7418}" type="presOf" srcId="{13999513-BADD-B74F-8E1B-54A6F89BAEB7}" destId="{81436466-AE6E-3341-92EA-4F2F2980C9A2}" srcOrd="0" destOrd="0" presId="urn:microsoft.com/office/officeart/2005/8/layout/hierarchy3"/>
    <dgm:cxn modelId="{4DFE1751-F382-1542-A665-70162E839617}" srcId="{AA706715-98F3-5049-AA62-3D501EAB7C48}" destId="{313AFE26-D778-F047-A1B8-ED5A451AA31D}" srcOrd="0" destOrd="0" parTransId="{3B33BB02-D5FE-9F4B-BE23-4D9207D81D25}" sibTransId="{F854F50F-94A7-EB4F-969F-B13E3D27DD5E}"/>
    <dgm:cxn modelId="{60829255-E4D6-594D-8096-5E525CFC606A}" type="presOf" srcId="{382DEF40-61F7-1743-B2FF-8C3FAF828FD0}" destId="{53C877AA-F5FA-1E45-85DE-5B317A7D8243}" srcOrd="0" destOrd="0" presId="urn:microsoft.com/office/officeart/2005/8/layout/hierarchy3"/>
    <dgm:cxn modelId="{BD9CDB5F-9673-2D4D-B978-E93B70195DD6}" type="presOf" srcId="{6BAADB40-AAE5-9343-A415-B61749714496}" destId="{E08D4577-C874-224B-B37A-AF59307DEF1F}" srcOrd="0" destOrd="0" presId="urn:microsoft.com/office/officeart/2005/8/layout/hierarchy3"/>
    <dgm:cxn modelId="{FC7F147C-E714-F846-9458-40B6192EE655}" type="presOf" srcId="{270B7E35-6696-5441-A6D2-B5A29DA31E9D}" destId="{8FB59A20-ED3F-B84B-A8D5-EB40002ACD9E}" srcOrd="0" destOrd="0" presId="urn:microsoft.com/office/officeart/2005/8/layout/hierarchy3"/>
    <dgm:cxn modelId="{306DFA88-7D0E-5543-AD85-117748C651D5}" type="presOf" srcId="{BA9CB510-EB22-4F40-9B7D-8575C8E0253D}" destId="{2986F404-814C-174A-A2D1-C9B519BFAFCF}" srcOrd="0" destOrd="0" presId="urn:microsoft.com/office/officeart/2005/8/layout/hierarchy3"/>
    <dgm:cxn modelId="{FA276E91-3686-EA47-9F73-A465CE6ABFAE}" srcId="{313AFE26-D778-F047-A1B8-ED5A451AA31D}" destId="{91A6CB87-1D45-E64E-9218-739A66572A44}" srcOrd="3" destOrd="0" parTransId="{BAAE886A-8EE0-5847-B46F-87CA012A841D}" sibTransId="{6162232E-13E4-5941-9BE4-0784C0F17EFA}"/>
    <dgm:cxn modelId="{13C94F98-FB3D-D143-A20D-E48F081F0634}" type="presOf" srcId="{BAAE886A-8EE0-5847-B46F-87CA012A841D}" destId="{C4DFCCC8-12C7-524E-A617-EF9B0E9758B5}" srcOrd="0" destOrd="0" presId="urn:microsoft.com/office/officeart/2005/8/layout/hierarchy3"/>
    <dgm:cxn modelId="{DC919A9B-F262-4345-8103-062FECC4DA93}" type="presOf" srcId="{AA706715-98F3-5049-AA62-3D501EAB7C48}" destId="{3D4BE66F-93FC-804F-9474-3C68820CAE74}" srcOrd="0" destOrd="0" presId="urn:microsoft.com/office/officeart/2005/8/layout/hierarchy3"/>
    <dgm:cxn modelId="{929002A5-6D78-814A-9E72-FD5DB7758406}" type="presOf" srcId="{DDA6E027-9370-D04C-9848-6AF5BDE9E497}" destId="{5B496B22-32E2-2C48-95D2-89C25BF9A14D}" srcOrd="0" destOrd="0" presId="urn:microsoft.com/office/officeart/2005/8/layout/hierarchy3"/>
    <dgm:cxn modelId="{D62672BE-8832-5A49-9CC9-5D8BA5584751}" srcId="{313AFE26-D778-F047-A1B8-ED5A451AA31D}" destId="{DDA6E027-9370-D04C-9848-6AF5BDE9E497}" srcOrd="2" destOrd="0" parTransId="{13999513-BADD-B74F-8E1B-54A6F89BAEB7}" sibTransId="{53A21851-153F-CF4C-8083-DF5E6A8AACA2}"/>
    <dgm:cxn modelId="{A0A10FC6-6DB4-964D-BD0A-622A398DEE2F}" type="presOf" srcId="{313AFE26-D778-F047-A1B8-ED5A451AA31D}" destId="{D177F58F-18E8-A842-80BA-6B3DB2B0F641}" srcOrd="1" destOrd="0" presId="urn:microsoft.com/office/officeart/2005/8/layout/hierarchy3"/>
    <dgm:cxn modelId="{1DBDA3CF-8A66-D544-904D-438ABC1E568A}" srcId="{313AFE26-D778-F047-A1B8-ED5A451AA31D}" destId="{382DEF40-61F7-1743-B2FF-8C3FAF828FD0}" srcOrd="0" destOrd="0" parTransId="{6BAADB40-AAE5-9343-A415-B61749714496}" sibTransId="{76C63B81-712F-DA47-A2CB-7E94F1878337}"/>
    <dgm:cxn modelId="{7EBFC7FE-7B97-754B-B3B1-D6F770BF7B2C}" srcId="{313AFE26-D778-F047-A1B8-ED5A451AA31D}" destId="{270B7E35-6696-5441-A6D2-B5A29DA31E9D}" srcOrd="4" destOrd="0" parTransId="{46A94489-B035-F54D-A128-BCAD2C2E7909}" sibTransId="{5448BBB1-6935-804D-B7AE-83E945035985}"/>
    <dgm:cxn modelId="{5B69E441-AC49-BB4E-989C-81C324B63DE7}" type="presParOf" srcId="{3D4BE66F-93FC-804F-9474-3C68820CAE74}" destId="{06230A9D-7BB5-3F46-85A4-E6286C1EB940}" srcOrd="0" destOrd="0" presId="urn:microsoft.com/office/officeart/2005/8/layout/hierarchy3"/>
    <dgm:cxn modelId="{EEC2BAE9-575A-974C-AEE1-8436C4F582CF}" type="presParOf" srcId="{06230A9D-7BB5-3F46-85A4-E6286C1EB940}" destId="{1464406A-05C6-C44C-A706-AC5AFF5B3F66}" srcOrd="0" destOrd="0" presId="urn:microsoft.com/office/officeart/2005/8/layout/hierarchy3"/>
    <dgm:cxn modelId="{D70D0FAC-01E1-3547-9805-79C23FCF6F2A}" type="presParOf" srcId="{1464406A-05C6-C44C-A706-AC5AFF5B3F66}" destId="{899B7E40-A3ED-5042-AA2B-B06F468A4D79}" srcOrd="0" destOrd="0" presId="urn:microsoft.com/office/officeart/2005/8/layout/hierarchy3"/>
    <dgm:cxn modelId="{1203D94E-44BB-BC45-A26B-C3BC50B1AD68}" type="presParOf" srcId="{1464406A-05C6-C44C-A706-AC5AFF5B3F66}" destId="{D177F58F-18E8-A842-80BA-6B3DB2B0F641}" srcOrd="1" destOrd="0" presId="urn:microsoft.com/office/officeart/2005/8/layout/hierarchy3"/>
    <dgm:cxn modelId="{D49C0EA3-4BAE-CA4A-8AE5-85BF1B4BDEE6}" type="presParOf" srcId="{06230A9D-7BB5-3F46-85A4-E6286C1EB940}" destId="{CFC6E155-7370-0145-BCD4-59CAFB23EF23}" srcOrd="1" destOrd="0" presId="urn:microsoft.com/office/officeart/2005/8/layout/hierarchy3"/>
    <dgm:cxn modelId="{628F3F8C-47B7-F846-9B55-ECEF702326BB}" type="presParOf" srcId="{CFC6E155-7370-0145-BCD4-59CAFB23EF23}" destId="{E08D4577-C874-224B-B37A-AF59307DEF1F}" srcOrd="0" destOrd="0" presId="urn:microsoft.com/office/officeart/2005/8/layout/hierarchy3"/>
    <dgm:cxn modelId="{661A01AA-652F-574D-952C-2DEEEA117A0D}" type="presParOf" srcId="{CFC6E155-7370-0145-BCD4-59CAFB23EF23}" destId="{53C877AA-F5FA-1E45-85DE-5B317A7D8243}" srcOrd="1" destOrd="0" presId="urn:microsoft.com/office/officeart/2005/8/layout/hierarchy3"/>
    <dgm:cxn modelId="{03B5EB63-D5EF-3545-8412-F73F790B9047}" type="presParOf" srcId="{CFC6E155-7370-0145-BCD4-59CAFB23EF23}" destId="{38374F9D-ED25-5B46-AF76-D4EC86CF80DC}" srcOrd="2" destOrd="0" presId="urn:microsoft.com/office/officeart/2005/8/layout/hierarchy3"/>
    <dgm:cxn modelId="{DCE24FD3-CE54-2749-884D-C3471E5E2B11}" type="presParOf" srcId="{CFC6E155-7370-0145-BCD4-59CAFB23EF23}" destId="{2986F404-814C-174A-A2D1-C9B519BFAFCF}" srcOrd="3" destOrd="0" presId="urn:microsoft.com/office/officeart/2005/8/layout/hierarchy3"/>
    <dgm:cxn modelId="{749FA91E-C6C3-484A-97EB-702A1B6458B2}" type="presParOf" srcId="{CFC6E155-7370-0145-BCD4-59CAFB23EF23}" destId="{81436466-AE6E-3341-92EA-4F2F2980C9A2}" srcOrd="4" destOrd="0" presId="urn:microsoft.com/office/officeart/2005/8/layout/hierarchy3"/>
    <dgm:cxn modelId="{AD206ADC-B2FB-CC40-B1CE-CF7FCC9C1349}" type="presParOf" srcId="{CFC6E155-7370-0145-BCD4-59CAFB23EF23}" destId="{5B496B22-32E2-2C48-95D2-89C25BF9A14D}" srcOrd="5" destOrd="0" presId="urn:microsoft.com/office/officeart/2005/8/layout/hierarchy3"/>
    <dgm:cxn modelId="{F82A3030-997F-8A4B-930F-685A49EB7DCF}" type="presParOf" srcId="{CFC6E155-7370-0145-BCD4-59CAFB23EF23}" destId="{C4DFCCC8-12C7-524E-A617-EF9B0E9758B5}" srcOrd="6" destOrd="0" presId="urn:microsoft.com/office/officeart/2005/8/layout/hierarchy3"/>
    <dgm:cxn modelId="{804B4FC0-FFD2-E344-BE46-05025E539D7D}" type="presParOf" srcId="{CFC6E155-7370-0145-BCD4-59CAFB23EF23}" destId="{68915E59-FE09-EA4A-9CA4-CC8E706D613A}" srcOrd="7" destOrd="0" presId="urn:microsoft.com/office/officeart/2005/8/layout/hierarchy3"/>
    <dgm:cxn modelId="{5A9A92C3-22AC-DB41-A1DD-CECACA918878}" type="presParOf" srcId="{CFC6E155-7370-0145-BCD4-59CAFB23EF23}" destId="{9AA646A5-88AF-E940-9F0A-76ECEC508322}" srcOrd="8" destOrd="0" presId="urn:microsoft.com/office/officeart/2005/8/layout/hierarchy3"/>
    <dgm:cxn modelId="{46301174-5E8F-4F47-ABA7-38473B612763}" type="presParOf" srcId="{CFC6E155-7370-0145-BCD4-59CAFB23EF23}" destId="{8FB59A20-ED3F-B84B-A8D5-EB40002ACD9E}" srcOrd="9"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5B243EC-369D-4C4E-8DA8-2F1378A180DC}" type="doc">
      <dgm:prSet loTypeId="urn:microsoft.com/office/officeart/2005/8/layout/process5" loCatId="" qsTypeId="urn:microsoft.com/office/officeart/2005/8/quickstyle/simple1" qsCatId="simple" csTypeId="urn:microsoft.com/office/officeart/2005/8/colors/accent1_2" csCatId="accent1" phldr="1"/>
      <dgm:spPr/>
      <dgm:t>
        <a:bodyPr/>
        <a:lstStyle/>
        <a:p>
          <a:endParaRPr lang="en-GB"/>
        </a:p>
      </dgm:t>
    </dgm:pt>
    <dgm:pt modelId="{6C758EF8-8DFA-2C44-8476-BA0016336E09}">
      <dgm:prSet phldrT="[Text]" custT="1"/>
      <dgm:spPr/>
      <dgm:t>
        <a:bodyPr/>
        <a:lstStyle/>
        <a:p>
          <a:r>
            <a:rPr lang="en-GB" sz="1600" dirty="0"/>
            <a:t>Creating a NumPy array from the column "Class" in data</a:t>
          </a:r>
        </a:p>
      </dgm:t>
    </dgm:pt>
    <dgm:pt modelId="{960C8F83-7B76-8F4B-9EB9-2A9073611A9A}" type="parTrans" cxnId="{43EF758A-08DF-1E47-806F-DBEB23CBD77A}">
      <dgm:prSet/>
      <dgm:spPr/>
      <dgm:t>
        <a:bodyPr/>
        <a:lstStyle/>
        <a:p>
          <a:endParaRPr lang="en-GB"/>
        </a:p>
      </dgm:t>
    </dgm:pt>
    <dgm:pt modelId="{E2DCAF05-27CA-6D4C-A54F-2B3A59F37E6A}" type="sibTrans" cxnId="{43EF758A-08DF-1E47-806F-DBEB23CBD77A}">
      <dgm:prSet/>
      <dgm:spPr/>
      <dgm:t>
        <a:bodyPr/>
        <a:lstStyle/>
        <a:p>
          <a:endParaRPr lang="en-GB"/>
        </a:p>
      </dgm:t>
    </dgm:pt>
    <dgm:pt modelId="{FE318DFC-59F6-144F-AAAD-7D762FCF1346}">
      <dgm:prSet phldrT="[Text]" custT="1"/>
      <dgm:spPr/>
      <dgm:t>
        <a:bodyPr/>
        <a:lstStyle/>
        <a:p>
          <a:r>
            <a:rPr lang="en-GB" sz="1600" dirty="0"/>
            <a:t>Splitting the data into train and test set with </a:t>
          </a:r>
          <a:r>
            <a:rPr lang="en-GB" sz="1600" dirty="0" err="1"/>
            <a:t>train_test_split</a:t>
          </a:r>
          <a:r>
            <a:rPr lang="en-GB" sz="1600" dirty="0"/>
            <a:t> function</a:t>
          </a:r>
        </a:p>
      </dgm:t>
    </dgm:pt>
    <dgm:pt modelId="{1C3F45AE-E002-EB40-812B-5C2B32172FC1}" type="parTrans" cxnId="{6C6E9964-B05C-E24A-9B0B-F430E8BBBA80}">
      <dgm:prSet/>
      <dgm:spPr/>
      <dgm:t>
        <a:bodyPr/>
        <a:lstStyle/>
        <a:p>
          <a:endParaRPr lang="en-GB"/>
        </a:p>
      </dgm:t>
    </dgm:pt>
    <dgm:pt modelId="{C4D19085-59F7-8D47-B217-2C8395CE2841}" type="sibTrans" cxnId="{6C6E9964-B05C-E24A-9B0B-F430E8BBBA80}">
      <dgm:prSet/>
      <dgm:spPr/>
      <dgm:t>
        <a:bodyPr/>
        <a:lstStyle/>
        <a:p>
          <a:endParaRPr lang="en-GB"/>
        </a:p>
      </dgm:t>
    </dgm:pt>
    <dgm:pt modelId="{83EA6C8B-E722-CD48-87F1-961699D7692C}">
      <dgm:prSet phldrT="[Text]" custT="1"/>
      <dgm:spPr/>
      <dgm:t>
        <a:bodyPr/>
        <a:lstStyle/>
        <a:p>
          <a:r>
            <a:rPr lang="en-GB" sz="1600" dirty="0"/>
            <a:t>Creating a </a:t>
          </a:r>
          <a:r>
            <a:rPr lang="en-GB" sz="1600" dirty="0" err="1"/>
            <a:t>GridSearchCV</a:t>
          </a:r>
          <a:r>
            <a:rPr lang="en-GB" sz="1600" dirty="0"/>
            <a:t> object with cv=10 to find the best parameters</a:t>
          </a:r>
        </a:p>
      </dgm:t>
    </dgm:pt>
    <dgm:pt modelId="{28911B41-2D76-AF43-B71E-B87C0447E9F6}" type="parTrans" cxnId="{83F09C28-92FC-4244-9497-170A7B497E45}">
      <dgm:prSet/>
      <dgm:spPr/>
      <dgm:t>
        <a:bodyPr/>
        <a:lstStyle/>
        <a:p>
          <a:endParaRPr lang="en-GB"/>
        </a:p>
      </dgm:t>
    </dgm:pt>
    <dgm:pt modelId="{366A199C-DC7F-8148-B8AA-E77AFD548E9A}" type="sibTrans" cxnId="{83F09C28-92FC-4244-9497-170A7B497E45}">
      <dgm:prSet/>
      <dgm:spPr/>
      <dgm:t>
        <a:bodyPr/>
        <a:lstStyle/>
        <a:p>
          <a:endParaRPr lang="en-GB"/>
        </a:p>
      </dgm:t>
    </dgm:pt>
    <dgm:pt modelId="{B8968EED-DC15-3049-8244-0A826C990046}">
      <dgm:prSet phldrT="[Text]" custT="1"/>
      <dgm:spPr/>
      <dgm:t>
        <a:bodyPr/>
        <a:lstStyle/>
        <a:p>
          <a:r>
            <a:rPr lang="en-GB" sz="1600" dirty="0"/>
            <a:t>Standardizing with </a:t>
          </a:r>
          <a:r>
            <a:rPr lang="en-GB" sz="1600" dirty="0" err="1"/>
            <a:t>StandardScalar</a:t>
          </a:r>
          <a:r>
            <a:rPr lang="en-GB" sz="1600" dirty="0"/>
            <a:t>, then fitting and transforming it.</a:t>
          </a:r>
        </a:p>
      </dgm:t>
    </dgm:pt>
    <dgm:pt modelId="{6BD12858-C66A-2845-BBAD-34754368687E}" type="parTrans" cxnId="{67ED63F4-C06E-4F43-9F03-2D12CEFF8737}">
      <dgm:prSet/>
      <dgm:spPr/>
      <dgm:t>
        <a:bodyPr/>
        <a:lstStyle/>
        <a:p>
          <a:endParaRPr lang="en-GB"/>
        </a:p>
      </dgm:t>
    </dgm:pt>
    <dgm:pt modelId="{BC847A76-B0BE-6144-92FC-195474A20AC4}" type="sibTrans" cxnId="{67ED63F4-C06E-4F43-9F03-2D12CEFF8737}">
      <dgm:prSet/>
      <dgm:spPr/>
      <dgm:t>
        <a:bodyPr/>
        <a:lstStyle/>
        <a:p>
          <a:endParaRPr lang="en-GB"/>
        </a:p>
      </dgm:t>
    </dgm:pt>
    <dgm:pt modelId="{B1066692-5C8F-C94D-B38C-43C34662C69E}">
      <dgm:prSet phldrT="[Text]" custT="1"/>
      <dgm:spPr/>
      <dgm:t>
        <a:bodyPr/>
        <a:lstStyle/>
        <a:p>
          <a:r>
            <a:rPr lang="en-GB" sz="1600" dirty="0"/>
            <a:t>Applying </a:t>
          </a:r>
          <a:r>
            <a:rPr lang="en-GB" sz="1600" dirty="0" err="1"/>
            <a:t>GridSearchCV</a:t>
          </a:r>
          <a:r>
            <a:rPr lang="en-GB" sz="1600" dirty="0"/>
            <a:t> on </a:t>
          </a:r>
          <a:r>
            <a:rPr lang="en-GB" sz="1600" dirty="0" err="1"/>
            <a:t>LogRegm</a:t>
          </a:r>
          <a:r>
            <a:rPr lang="en-GB" sz="1600" dirty="0"/>
            <a:t> SVM, Decision Tree, and KNN models.</a:t>
          </a:r>
        </a:p>
      </dgm:t>
    </dgm:pt>
    <dgm:pt modelId="{DA65DDA0-7B09-544E-BC97-6ECE83EA747D}" type="parTrans" cxnId="{1248F6DA-7C24-BB4F-9747-620F9063ABA7}">
      <dgm:prSet/>
      <dgm:spPr/>
      <dgm:t>
        <a:bodyPr/>
        <a:lstStyle/>
        <a:p>
          <a:endParaRPr lang="en-GB"/>
        </a:p>
      </dgm:t>
    </dgm:pt>
    <dgm:pt modelId="{27A377E1-A1A8-CC49-83AE-8F366BC8A11C}" type="sibTrans" cxnId="{1248F6DA-7C24-BB4F-9747-620F9063ABA7}">
      <dgm:prSet/>
      <dgm:spPr/>
      <dgm:t>
        <a:bodyPr/>
        <a:lstStyle/>
        <a:p>
          <a:endParaRPr lang="en-GB"/>
        </a:p>
      </dgm:t>
    </dgm:pt>
    <dgm:pt modelId="{CD5B5159-D5C9-BD45-AE7B-942B28278FC5}">
      <dgm:prSet phldrT="[Text]" custT="1"/>
      <dgm:spPr/>
      <dgm:t>
        <a:bodyPr/>
        <a:lstStyle/>
        <a:p>
          <a:r>
            <a:rPr lang="en-GB" sz="1600" dirty="0"/>
            <a:t>Calculating the accuracy on test data using method .score() for all models</a:t>
          </a:r>
        </a:p>
      </dgm:t>
    </dgm:pt>
    <dgm:pt modelId="{EAE0AAF0-AE35-BE47-9B0F-21BFDC5F5619}" type="parTrans" cxnId="{70F77CF7-B239-EE4F-AA2D-DAACDDBC68F0}">
      <dgm:prSet/>
      <dgm:spPr/>
      <dgm:t>
        <a:bodyPr/>
        <a:lstStyle/>
        <a:p>
          <a:endParaRPr lang="en-GB"/>
        </a:p>
      </dgm:t>
    </dgm:pt>
    <dgm:pt modelId="{B5DB2092-8D59-3640-BC89-92F7382E50DD}" type="sibTrans" cxnId="{70F77CF7-B239-EE4F-AA2D-DAACDDBC68F0}">
      <dgm:prSet/>
      <dgm:spPr/>
      <dgm:t>
        <a:bodyPr/>
        <a:lstStyle/>
        <a:p>
          <a:endParaRPr lang="en-GB"/>
        </a:p>
      </dgm:t>
    </dgm:pt>
    <dgm:pt modelId="{C1CB5F01-84B7-8A4A-B22B-3A37FB0DB5F8}">
      <dgm:prSet phldrT="[Text]" custT="1"/>
      <dgm:spPr/>
      <dgm:t>
        <a:bodyPr/>
        <a:lstStyle/>
        <a:p>
          <a:r>
            <a:rPr lang="en-GB" sz="1600" dirty="0"/>
            <a:t>Examining the confusion matrix for all the models</a:t>
          </a:r>
        </a:p>
      </dgm:t>
    </dgm:pt>
    <dgm:pt modelId="{577B397A-C150-5C4A-BC2A-BABDA1E9C083}" type="parTrans" cxnId="{34387658-A4CA-B240-936F-9F711C04A2F8}">
      <dgm:prSet/>
      <dgm:spPr/>
      <dgm:t>
        <a:bodyPr/>
        <a:lstStyle/>
        <a:p>
          <a:endParaRPr lang="en-GB"/>
        </a:p>
      </dgm:t>
    </dgm:pt>
    <dgm:pt modelId="{0AFF8159-A987-E041-B542-989F4DBA2E64}" type="sibTrans" cxnId="{34387658-A4CA-B240-936F-9F711C04A2F8}">
      <dgm:prSet/>
      <dgm:spPr/>
      <dgm:t>
        <a:bodyPr/>
        <a:lstStyle/>
        <a:p>
          <a:endParaRPr lang="en-GB"/>
        </a:p>
      </dgm:t>
    </dgm:pt>
    <dgm:pt modelId="{AA324D2A-8536-6542-AB56-289F982699E2}" type="pres">
      <dgm:prSet presAssocID="{25B243EC-369D-4C4E-8DA8-2F1378A180DC}" presName="diagram" presStyleCnt="0">
        <dgm:presLayoutVars>
          <dgm:dir/>
          <dgm:resizeHandles val="exact"/>
        </dgm:presLayoutVars>
      </dgm:prSet>
      <dgm:spPr/>
    </dgm:pt>
    <dgm:pt modelId="{B1A88ED6-837A-DA4E-8F73-905E4DCE3EF7}" type="pres">
      <dgm:prSet presAssocID="{6C758EF8-8DFA-2C44-8476-BA0016336E09}" presName="node" presStyleLbl="node1" presStyleIdx="0" presStyleCnt="7" custScaleX="122373" custScaleY="115243">
        <dgm:presLayoutVars>
          <dgm:bulletEnabled val="1"/>
        </dgm:presLayoutVars>
      </dgm:prSet>
      <dgm:spPr/>
    </dgm:pt>
    <dgm:pt modelId="{A0369E32-A185-5040-A88A-FD7F8384DDF3}" type="pres">
      <dgm:prSet presAssocID="{E2DCAF05-27CA-6D4C-A54F-2B3A59F37E6A}" presName="sibTrans" presStyleLbl="sibTrans2D1" presStyleIdx="0" presStyleCnt="6" custScaleX="125027" custScaleY="166034"/>
      <dgm:spPr/>
    </dgm:pt>
    <dgm:pt modelId="{3B7B4AD4-BFBB-8F40-8581-204F40F7315F}" type="pres">
      <dgm:prSet presAssocID="{E2DCAF05-27CA-6D4C-A54F-2B3A59F37E6A}" presName="connectorText" presStyleLbl="sibTrans2D1" presStyleIdx="0" presStyleCnt="6"/>
      <dgm:spPr/>
    </dgm:pt>
    <dgm:pt modelId="{DEB595C5-E8F5-A34B-93E0-DF0753E76372}" type="pres">
      <dgm:prSet presAssocID="{B8968EED-DC15-3049-8244-0A826C990046}" presName="node" presStyleLbl="node1" presStyleIdx="1" presStyleCnt="7" custScaleX="122373" custScaleY="115243">
        <dgm:presLayoutVars>
          <dgm:bulletEnabled val="1"/>
        </dgm:presLayoutVars>
      </dgm:prSet>
      <dgm:spPr/>
    </dgm:pt>
    <dgm:pt modelId="{C6679F73-091A-3A40-95DF-DC6FC8BFDDEB}" type="pres">
      <dgm:prSet presAssocID="{BC847A76-B0BE-6144-92FC-195474A20AC4}" presName="sibTrans" presStyleLbl="sibTrans2D1" presStyleIdx="1" presStyleCnt="6" custScaleX="125027" custScaleY="166034"/>
      <dgm:spPr/>
    </dgm:pt>
    <dgm:pt modelId="{E5B85AEB-342C-A649-BB59-1075F9A3AC3D}" type="pres">
      <dgm:prSet presAssocID="{BC847A76-B0BE-6144-92FC-195474A20AC4}" presName="connectorText" presStyleLbl="sibTrans2D1" presStyleIdx="1" presStyleCnt="6"/>
      <dgm:spPr/>
    </dgm:pt>
    <dgm:pt modelId="{618F8276-714F-E343-9DF9-DC8FC4CC039E}" type="pres">
      <dgm:prSet presAssocID="{FE318DFC-59F6-144F-AAAD-7D762FCF1346}" presName="node" presStyleLbl="node1" presStyleIdx="2" presStyleCnt="7" custScaleX="122373" custScaleY="115243">
        <dgm:presLayoutVars>
          <dgm:bulletEnabled val="1"/>
        </dgm:presLayoutVars>
      </dgm:prSet>
      <dgm:spPr/>
    </dgm:pt>
    <dgm:pt modelId="{6B0929B1-DB46-B241-A44A-780CA265A184}" type="pres">
      <dgm:prSet presAssocID="{C4D19085-59F7-8D47-B217-2C8395CE2841}" presName="sibTrans" presStyleLbl="sibTrans2D1" presStyleIdx="2" presStyleCnt="6" custScaleX="125027" custScaleY="166034"/>
      <dgm:spPr/>
    </dgm:pt>
    <dgm:pt modelId="{98D3FD17-1C17-754D-AB3B-C2B154E6AF0A}" type="pres">
      <dgm:prSet presAssocID="{C4D19085-59F7-8D47-B217-2C8395CE2841}" presName="connectorText" presStyleLbl="sibTrans2D1" presStyleIdx="2" presStyleCnt="6"/>
      <dgm:spPr/>
    </dgm:pt>
    <dgm:pt modelId="{4C313020-A8AE-834E-B593-6FB45F1B3667}" type="pres">
      <dgm:prSet presAssocID="{83EA6C8B-E722-CD48-87F1-961699D7692C}" presName="node" presStyleLbl="node1" presStyleIdx="3" presStyleCnt="7" custScaleX="122373" custScaleY="115243">
        <dgm:presLayoutVars>
          <dgm:bulletEnabled val="1"/>
        </dgm:presLayoutVars>
      </dgm:prSet>
      <dgm:spPr/>
    </dgm:pt>
    <dgm:pt modelId="{91C5C9DF-F316-A442-BF18-AE78619E6E53}" type="pres">
      <dgm:prSet presAssocID="{366A199C-DC7F-8148-B8AA-E77AFD548E9A}" presName="sibTrans" presStyleLbl="sibTrans2D1" presStyleIdx="3" presStyleCnt="6" custScaleX="125027" custScaleY="166034"/>
      <dgm:spPr/>
    </dgm:pt>
    <dgm:pt modelId="{33AEE70F-D15C-7D48-B164-00F2F92376BF}" type="pres">
      <dgm:prSet presAssocID="{366A199C-DC7F-8148-B8AA-E77AFD548E9A}" presName="connectorText" presStyleLbl="sibTrans2D1" presStyleIdx="3" presStyleCnt="6"/>
      <dgm:spPr/>
    </dgm:pt>
    <dgm:pt modelId="{56F60C57-3615-A24B-AE01-6539665E3C9A}" type="pres">
      <dgm:prSet presAssocID="{CD5B5159-D5C9-BD45-AE7B-942B28278FC5}" presName="node" presStyleLbl="node1" presStyleIdx="4" presStyleCnt="7" custScaleX="122373" custScaleY="115243">
        <dgm:presLayoutVars>
          <dgm:bulletEnabled val="1"/>
        </dgm:presLayoutVars>
      </dgm:prSet>
      <dgm:spPr/>
    </dgm:pt>
    <dgm:pt modelId="{7CC6A39D-A480-BD49-9B53-A7BBFF46CEAC}" type="pres">
      <dgm:prSet presAssocID="{B5DB2092-8D59-3640-BC89-92F7382E50DD}" presName="sibTrans" presStyleLbl="sibTrans2D1" presStyleIdx="4" presStyleCnt="6" custScaleX="125027" custScaleY="166034"/>
      <dgm:spPr/>
    </dgm:pt>
    <dgm:pt modelId="{1180BEAD-4DFB-6B4B-BA31-EB173A45DDFF}" type="pres">
      <dgm:prSet presAssocID="{B5DB2092-8D59-3640-BC89-92F7382E50DD}" presName="connectorText" presStyleLbl="sibTrans2D1" presStyleIdx="4" presStyleCnt="6"/>
      <dgm:spPr/>
    </dgm:pt>
    <dgm:pt modelId="{891B2A4B-753A-564D-94BA-912E0C958028}" type="pres">
      <dgm:prSet presAssocID="{B1066692-5C8F-C94D-B38C-43C34662C69E}" presName="node" presStyleLbl="node1" presStyleIdx="5" presStyleCnt="7" custScaleX="122373" custScaleY="115243">
        <dgm:presLayoutVars>
          <dgm:bulletEnabled val="1"/>
        </dgm:presLayoutVars>
      </dgm:prSet>
      <dgm:spPr/>
    </dgm:pt>
    <dgm:pt modelId="{9F2F63BA-FB21-E440-A0D8-CCBCED0ABBA6}" type="pres">
      <dgm:prSet presAssocID="{27A377E1-A1A8-CC49-83AE-8F366BC8A11C}" presName="sibTrans" presStyleLbl="sibTrans2D1" presStyleIdx="5" presStyleCnt="6" custScaleX="125027" custScaleY="166034"/>
      <dgm:spPr/>
    </dgm:pt>
    <dgm:pt modelId="{B5F50BCD-0110-7240-B7E9-AAC4842DBFB8}" type="pres">
      <dgm:prSet presAssocID="{27A377E1-A1A8-CC49-83AE-8F366BC8A11C}" presName="connectorText" presStyleLbl="sibTrans2D1" presStyleIdx="5" presStyleCnt="6"/>
      <dgm:spPr/>
    </dgm:pt>
    <dgm:pt modelId="{4535B400-ED39-F64D-8BFA-DC43A91548D0}" type="pres">
      <dgm:prSet presAssocID="{C1CB5F01-84B7-8A4A-B22B-3A37FB0DB5F8}" presName="node" presStyleLbl="node1" presStyleIdx="6" presStyleCnt="7" custScaleX="122373" custScaleY="115243">
        <dgm:presLayoutVars>
          <dgm:bulletEnabled val="1"/>
        </dgm:presLayoutVars>
      </dgm:prSet>
      <dgm:spPr/>
    </dgm:pt>
  </dgm:ptLst>
  <dgm:cxnLst>
    <dgm:cxn modelId="{73D30107-D01D-204F-87B8-BBC243BC3629}" type="presOf" srcId="{BC847A76-B0BE-6144-92FC-195474A20AC4}" destId="{C6679F73-091A-3A40-95DF-DC6FC8BFDDEB}" srcOrd="0" destOrd="0" presId="urn:microsoft.com/office/officeart/2005/8/layout/process5"/>
    <dgm:cxn modelId="{B33C7412-B914-F042-ACBB-BCE5937E4389}" type="presOf" srcId="{366A199C-DC7F-8148-B8AA-E77AFD548E9A}" destId="{33AEE70F-D15C-7D48-B164-00F2F92376BF}" srcOrd="1" destOrd="0" presId="urn:microsoft.com/office/officeart/2005/8/layout/process5"/>
    <dgm:cxn modelId="{D420D713-AF39-B44E-8952-FAE4F2FFEE70}" type="presOf" srcId="{C4D19085-59F7-8D47-B217-2C8395CE2841}" destId="{6B0929B1-DB46-B241-A44A-780CA265A184}" srcOrd="0" destOrd="0" presId="urn:microsoft.com/office/officeart/2005/8/layout/process5"/>
    <dgm:cxn modelId="{3ACE271F-CA61-3C4D-961A-FFBDC2F6C635}" type="presOf" srcId="{E2DCAF05-27CA-6D4C-A54F-2B3A59F37E6A}" destId="{3B7B4AD4-BFBB-8F40-8581-204F40F7315F}" srcOrd="1" destOrd="0" presId="urn:microsoft.com/office/officeart/2005/8/layout/process5"/>
    <dgm:cxn modelId="{83F09C28-92FC-4244-9497-170A7B497E45}" srcId="{25B243EC-369D-4C4E-8DA8-2F1378A180DC}" destId="{83EA6C8B-E722-CD48-87F1-961699D7692C}" srcOrd="3" destOrd="0" parTransId="{28911B41-2D76-AF43-B71E-B87C0447E9F6}" sibTransId="{366A199C-DC7F-8148-B8AA-E77AFD548E9A}"/>
    <dgm:cxn modelId="{0171F93E-BE35-F84D-8169-7631B2944CE6}" type="presOf" srcId="{B1066692-5C8F-C94D-B38C-43C34662C69E}" destId="{891B2A4B-753A-564D-94BA-912E0C958028}" srcOrd="0" destOrd="0" presId="urn:microsoft.com/office/officeart/2005/8/layout/process5"/>
    <dgm:cxn modelId="{40C2DB43-0152-094C-8A6F-C06034E2B76E}" type="presOf" srcId="{BC847A76-B0BE-6144-92FC-195474A20AC4}" destId="{E5B85AEB-342C-A649-BB59-1075F9A3AC3D}" srcOrd="1" destOrd="0" presId="urn:microsoft.com/office/officeart/2005/8/layout/process5"/>
    <dgm:cxn modelId="{6FEF4D4D-0E93-4D45-BF42-71609D958A6A}" type="presOf" srcId="{C4D19085-59F7-8D47-B217-2C8395CE2841}" destId="{98D3FD17-1C17-754D-AB3B-C2B154E6AF0A}" srcOrd="1" destOrd="0" presId="urn:microsoft.com/office/officeart/2005/8/layout/process5"/>
    <dgm:cxn modelId="{30B16D54-88C5-0942-BD9D-7C1786BB0FA3}" type="presOf" srcId="{CD5B5159-D5C9-BD45-AE7B-942B28278FC5}" destId="{56F60C57-3615-A24B-AE01-6539665E3C9A}" srcOrd="0" destOrd="0" presId="urn:microsoft.com/office/officeart/2005/8/layout/process5"/>
    <dgm:cxn modelId="{34387658-A4CA-B240-936F-9F711C04A2F8}" srcId="{25B243EC-369D-4C4E-8DA8-2F1378A180DC}" destId="{C1CB5F01-84B7-8A4A-B22B-3A37FB0DB5F8}" srcOrd="6" destOrd="0" parTransId="{577B397A-C150-5C4A-BC2A-BABDA1E9C083}" sibTransId="{0AFF8159-A987-E041-B542-989F4DBA2E64}"/>
    <dgm:cxn modelId="{F949B259-CFE0-CC41-B5FC-D50E169FC495}" type="presOf" srcId="{FE318DFC-59F6-144F-AAAD-7D762FCF1346}" destId="{618F8276-714F-E343-9DF9-DC8FC4CC039E}" srcOrd="0" destOrd="0" presId="urn:microsoft.com/office/officeart/2005/8/layout/process5"/>
    <dgm:cxn modelId="{6C6E9964-B05C-E24A-9B0B-F430E8BBBA80}" srcId="{25B243EC-369D-4C4E-8DA8-2F1378A180DC}" destId="{FE318DFC-59F6-144F-AAAD-7D762FCF1346}" srcOrd="2" destOrd="0" parTransId="{1C3F45AE-E002-EB40-812B-5C2B32172FC1}" sibTransId="{C4D19085-59F7-8D47-B217-2C8395CE2841}"/>
    <dgm:cxn modelId="{3813D266-2ED9-384F-A385-F9B9A57939A2}" type="presOf" srcId="{B5DB2092-8D59-3640-BC89-92F7382E50DD}" destId="{7CC6A39D-A480-BD49-9B53-A7BBFF46CEAC}" srcOrd="0" destOrd="0" presId="urn:microsoft.com/office/officeart/2005/8/layout/process5"/>
    <dgm:cxn modelId="{D5DD4968-A30B-744D-BDD3-6F99741BBCEF}" type="presOf" srcId="{366A199C-DC7F-8148-B8AA-E77AFD548E9A}" destId="{91C5C9DF-F316-A442-BF18-AE78619E6E53}" srcOrd="0" destOrd="0" presId="urn:microsoft.com/office/officeart/2005/8/layout/process5"/>
    <dgm:cxn modelId="{43EF758A-08DF-1E47-806F-DBEB23CBD77A}" srcId="{25B243EC-369D-4C4E-8DA8-2F1378A180DC}" destId="{6C758EF8-8DFA-2C44-8476-BA0016336E09}" srcOrd="0" destOrd="0" parTransId="{960C8F83-7B76-8F4B-9EB9-2A9073611A9A}" sibTransId="{E2DCAF05-27CA-6D4C-A54F-2B3A59F37E6A}"/>
    <dgm:cxn modelId="{C990948D-6EB0-EF4F-8556-03C0694F4D9F}" type="presOf" srcId="{6C758EF8-8DFA-2C44-8476-BA0016336E09}" destId="{B1A88ED6-837A-DA4E-8F73-905E4DCE3EF7}" srcOrd="0" destOrd="0" presId="urn:microsoft.com/office/officeart/2005/8/layout/process5"/>
    <dgm:cxn modelId="{AE01389B-A7E5-BF4C-9A9D-0C967C0F1878}" type="presOf" srcId="{E2DCAF05-27CA-6D4C-A54F-2B3A59F37E6A}" destId="{A0369E32-A185-5040-A88A-FD7F8384DDF3}" srcOrd="0" destOrd="0" presId="urn:microsoft.com/office/officeart/2005/8/layout/process5"/>
    <dgm:cxn modelId="{4373EAB2-3FC1-214D-A238-1F41F82C3B0D}" type="presOf" srcId="{B8968EED-DC15-3049-8244-0A826C990046}" destId="{DEB595C5-E8F5-A34B-93E0-DF0753E76372}" srcOrd="0" destOrd="0" presId="urn:microsoft.com/office/officeart/2005/8/layout/process5"/>
    <dgm:cxn modelId="{CC99FCB2-0AE8-C44B-BE74-47B0E64F2F97}" type="presOf" srcId="{83EA6C8B-E722-CD48-87F1-961699D7692C}" destId="{4C313020-A8AE-834E-B593-6FB45F1B3667}" srcOrd="0" destOrd="0" presId="urn:microsoft.com/office/officeart/2005/8/layout/process5"/>
    <dgm:cxn modelId="{1248F6DA-7C24-BB4F-9747-620F9063ABA7}" srcId="{25B243EC-369D-4C4E-8DA8-2F1378A180DC}" destId="{B1066692-5C8F-C94D-B38C-43C34662C69E}" srcOrd="5" destOrd="0" parTransId="{DA65DDA0-7B09-544E-BC97-6ECE83EA747D}" sibTransId="{27A377E1-A1A8-CC49-83AE-8F366BC8A11C}"/>
    <dgm:cxn modelId="{BE2F34DE-C8AC-8642-BE4C-3BBE51909384}" type="presOf" srcId="{27A377E1-A1A8-CC49-83AE-8F366BC8A11C}" destId="{9F2F63BA-FB21-E440-A0D8-CCBCED0ABBA6}" srcOrd="0" destOrd="0" presId="urn:microsoft.com/office/officeart/2005/8/layout/process5"/>
    <dgm:cxn modelId="{AA12A9DF-5935-EB43-AB24-318967204CB9}" type="presOf" srcId="{C1CB5F01-84B7-8A4A-B22B-3A37FB0DB5F8}" destId="{4535B400-ED39-F64D-8BFA-DC43A91548D0}" srcOrd="0" destOrd="0" presId="urn:microsoft.com/office/officeart/2005/8/layout/process5"/>
    <dgm:cxn modelId="{26E921E2-A427-CA47-9CA1-AF315B4BE834}" type="presOf" srcId="{B5DB2092-8D59-3640-BC89-92F7382E50DD}" destId="{1180BEAD-4DFB-6B4B-BA31-EB173A45DDFF}" srcOrd="1" destOrd="0" presId="urn:microsoft.com/office/officeart/2005/8/layout/process5"/>
    <dgm:cxn modelId="{29D5B0E6-4FCD-0B4B-9139-C6C03A360C43}" type="presOf" srcId="{27A377E1-A1A8-CC49-83AE-8F366BC8A11C}" destId="{B5F50BCD-0110-7240-B7E9-AAC4842DBFB8}" srcOrd="1" destOrd="0" presId="urn:microsoft.com/office/officeart/2005/8/layout/process5"/>
    <dgm:cxn modelId="{B422AFF0-C079-2B4B-8CB0-6817BAEAFFAA}" type="presOf" srcId="{25B243EC-369D-4C4E-8DA8-2F1378A180DC}" destId="{AA324D2A-8536-6542-AB56-289F982699E2}" srcOrd="0" destOrd="0" presId="urn:microsoft.com/office/officeart/2005/8/layout/process5"/>
    <dgm:cxn modelId="{67ED63F4-C06E-4F43-9F03-2D12CEFF8737}" srcId="{25B243EC-369D-4C4E-8DA8-2F1378A180DC}" destId="{B8968EED-DC15-3049-8244-0A826C990046}" srcOrd="1" destOrd="0" parTransId="{6BD12858-C66A-2845-BBAD-34754368687E}" sibTransId="{BC847A76-B0BE-6144-92FC-195474A20AC4}"/>
    <dgm:cxn modelId="{70F77CF7-B239-EE4F-AA2D-DAACDDBC68F0}" srcId="{25B243EC-369D-4C4E-8DA8-2F1378A180DC}" destId="{CD5B5159-D5C9-BD45-AE7B-942B28278FC5}" srcOrd="4" destOrd="0" parTransId="{EAE0AAF0-AE35-BE47-9B0F-21BFDC5F5619}" sibTransId="{B5DB2092-8D59-3640-BC89-92F7382E50DD}"/>
    <dgm:cxn modelId="{845C16B8-7224-814D-A8D9-6CA3AD632581}" type="presParOf" srcId="{AA324D2A-8536-6542-AB56-289F982699E2}" destId="{B1A88ED6-837A-DA4E-8F73-905E4DCE3EF7}" srcOrd="0" destOrd="0" presId="urn:microsoft.com/office/officeart/2005/8/layout/process5"/>
    <dgm:cxn modelId="{9C01081A-9C70-8446-8AF3-A982C1EE4121}" type="presParOf" srcId="{AA324D2A-8536-6542-AB56-289F982699E2}" destId="{A0369E32-A185-5040-A88A-FD7F8384DDF3}" srcOrd="1" destOrd="0" presId="urn:microsoft.com/office/officeart/2005/8/layout/process5"/>
    <dgm:cxn modelId="{DB284ADA-EA6D-204D-A4B2-F854B78528E9}" type="presParOf" srcId="{A0369E32-A185-5040-A88A-FD7F8384DDF3}" destId="{3B7B4AD4-BFBB-8F40-8581-204F40F7315F}" srcOrd="0" destOrd="0" presId="urn:microsoft.com/office/officeart/2005/8/layout/process5"/>
    <dgm:cxn modelId="{59FF9F69-BC6B-B942-B99F-F08844092000}" type="presParOf" srcId="{AA324D2A-8536-6542-AB56-289F982699E2}" destId="{DEB595C5-E8F5-A34B-93E0-DF0753E76372}" srcOrd="2" destOrd="0" presId="urn:microsoft.com/office/officeart/2005/8/layout/process5"/>
    <dgm:cxn modelId="{B5BDECEC-B922-1C49-AAF7-70845F96A315}" type="presParOf" srcId="{AA324D2A-8536-6542-AB56-289F982699E2}" destId="{C6679F73-091A-3A40-95DF-DC6FC8BFDDEB}" srcOrd="3" destOrd="0" presId="urn:microsoft.com/office/officeart/2005/8/layout/process5"/>
    <dgm:cxn modelId="{815BD8B8-A8BF-D74B-988A-5CECFD6F6E5B}" type="presParOf" srcId="{C6679F73-091A-3A40-95DF-DC6FC8BFDDEB}" destId="{E5B85AEB-342C-A649-BB59-1075F9A3AC3D}" srcOrd="0" destOrd="0" presId="urn:microsoft.com/office/officeart/2005/8/layout/process5"/>
    <dgm:cxn modelId="{D67C8C8C-3E64-7542-BA6B-9B96C4C15FCB}" type="presParOf" srcId="{AA324D2A-8536-6542-AB56-289F982699E2}" destId="{618F8276-714F-E343-9DF9-DC8FC4CC039E}" srcOrd="4" destOrd="0" presId="urn:microsoft.com/office/officeart/2005/8/layout/process5"/>
    <dgm:cxn modelId="{A434F7D0-1742-B841-9A8B-64845946DB04}" type="presParOf" srcId="{AA324D2A-8536-6542-AB56-289F982699E2}" destId="{6B0929B1-DB46-B241-A44A-780CA265A184}" srcOrd="5" destOrd="0" presId="urn:microsoft.com/office/officeart/2005/8/layout/process5"/>
    <dgm:cxn modelId="{E8977600-6714-AE49-AE1C-2A94DA35CF49}" type="presParOf" srcId="{6B0929B1-DB46-B241-A44A-780CA265A184}" destId="{98D3FD17-1C17-754D-AB3B-C2B154E6AF0A}" srcOrd="0" destOrd="0" presId="urn:microsoft.com/office/officeart/2005/8/layout/process5"/>
    <dgm:cxn modelId="{376A8E0B-7AB2-384B-B807-486EA60314AD}" type="presParOf" srcId="{AA324D2A-8536-6542-AB56-289F982699E2}" destId="{4C313020-A8AE-834E-B593-6FB45F1B3667}" srcOrd="6" destOrd="0" presId="urn:microsoft.com/office/officeart/2005/8/layout/process5"/>
    <dgm:cxn modelId="{BA308DFC-BD42-164A-85D1-574837DC1D72}" type="presParOf" srcId="{AA324D2A-8536-6542-AB56-289F982699E2}" destId="{91C5C9DF-F316-A442-BF18-AE78619E6E53}" srcOrd="7" destOrd="0" presId="urn:microsoft.com/office/officeart/2005/8/layout/process5"/>
    <dgm:cxn modelId="{A4970285-75B8-A642-AC2B-1E3BF15AE54E}" type="presParOf" srcId="{91C5C9DF-F316-A442-BF18-AE78619E6E53}" destId="{33AEE70F-D15C-7D48-B164-00F2F92376BF}" srcOrd="0" destOrd="0" presId="urn:microsoft.com/office/officeart/2005/8/layout/process5"/>
    <dgm:cxn modelId="{2CD84395-F1FA-3D49-81CF-C4F281AD07D4}" type="presParOf" srcId="{AA324D2A-8536-6542-AB56-289F982699E2}" destId="{56F60C57-3615-A24B-AE01-6539665E3C9A}" srcOrd="8" destOrd="0" presId="urn:microsoft.com/office/officeart/2005/8/layout/process5"/>
    <dgm:cxn modelId="{310691AE-8D41-AB4C-AA28-1C65D7DA0F4D}" type="presParOf" srcId="{AA324D2A-8536-6542-AB56-289F982699E2}" destId="{7CC6A39D-A480-BD49-9B53-A7BBFF46CEAC}" srcOrd="9" destOrd="0" presId="urn:microsoft.com/office/officeart/2005/8/layout/process5"/>
    <dgm:cxn modelId="{F5855EBE-7FE1-3544-B9A7-DD2BB165D29D}" type="presParOf" srcId="{7CC6A39D-A480-BD49-9B53-A7BBFF46CEAC}" destId="{1180BEAD-4DFB-6B4B-BA31-EB173A45DDFF}" srcOrd="0" destOrd="0" presId="urn:microsoft.com/office/officeart/2005/8/layout/process5"/>
    <dgm:cxn modelId="{A9AFCF6D-1C0A-A942-B28E-C1768AA31435}" type="presParOf" srcId="{AA324D2A-8536-6542-AB56-289F982699E2}" destId="{891B2A4B-753A-564D-94BA-912E0C958028}" srcOrd="10" destOrd="0" presId="urn:microsoft.com/office/officeart/2005/8/layout/process5"/>
    <dgm:cxn modelId="{7E465A73-CA2A-CF46-AB39-F44BCD7A008E}" type="presParOf" srcId="{AA324D2A-8536-6542-AB56-289F982699E2}" destId="{9F2F63BA-FB21-E440-A0D8-CCBCED0ABBA6}" srcOrd="11" destOrd="0" presId="urn:microsoft.com/office/officeart/2005/8/layout/process5"/>
    <dgm:cxn modelId="{B8D31BCE-B828-8A48-92B5-352BB2FD544E}" type="presParOf" srcId="{9F2F63BA-FB21-E440-A0D8-CCBCED0ABBA6}" destId="{B5F50BCD-0110-7240-B7E9-AAC4842DBFB8}" srcOrd="0" destOrd="0" presId="urn:microsoft.com/office/officeart/2005/8/layout/process5"/>
    <dgm:cxn modelId="{0126AAD9-162E-AA4E-8E00-2FAB60ED689F}" type="presParOf" srcId="{AA324D2A-8536-6542-AB56-289F982699E2}" destId="{4535B400-ED39-F64D-8BFA-DC43A91548D0}" srcOrd="12"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CB6865-3F62-F444-BFFB-EBAFA3F4469F}">
      <dsp:nvSpPr>
        <dsp:cNvPr id="0" name=""/>
        <dsp:cNvSpPr/>
      </dsp:nvSpPr>
      <dsp:spPr>
        <a:xfrm rot="5400000">
          <a:off x="123265" y="1112902"/>
          <a:ext cx="1738033"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C4CA660-51BC-6040-B387-976389491777}">
      <dsp:nvSpPr>
        <dsp:cNvPr id="0" name=""/>
        <dsp:cNvSpPr/>
      </dsp:nvSpPr>
      <dsp:spPr>
        <a:xfrm>
          <a:off x="522088" y="2217"/>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Request rocket launch data from SpaceX API</a:t>
          </a:r>
        </a:p>
      </dsp:txBody>
      <dsp:txXfrm>
        <a:off x="563018" y="43147"/>
        <a:ext cx="2247201" cy="1315577"/>
      </dsp:txXfrm>
    </dsp:sp>
    <dsp:sp modelId="{9EEAEF58-7DF2-6744-BFB5-FDC1CB463D8B}">
      <dsp:nvSpPr>
        <dsp:cNvPr id="0" name=""/>
        <dsp:cNvSpPr/>
      </dsp:nvSpPr>
      <dsp:spPr>
        <a:xfrm rot="5400000">
          <a:off x="123265" y="2859699"/>
          <a:ext cx="1738033"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44FCFA2-E759-0B42-80F6-BC90C69120E3}">
      <dsp:nvSpPr>
        <dsp:cNvPr id="0" name=""/>
        <dsp:cNvSpPr/>
      </dsp:nvSpPr>
      <dsp:spPr>
        <a:xfrm>
          <a:off x="522088" y="1749013"/>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Decoding response content using .</a:t>
          </a:r>
          <a:r>
            <a:rPr lang="en-GB" sz="1700" kern="1200" dirty="0" err="1">
              <a:latin typeface="Abadi" panose="020B0604020104020204" pitchFamily="34" charset="0"/>
            </a:rPr>
            <a:t>json</a:t>
          </a:r>
          <a:r>
            <a:rPr lang="en-GB" sz="1700" kern="1200" dirty="0">
              <a:latin typeface="Abadi" panose="020B0604020104020204" pitchFamily="34" charset="0"/>
            </a:rPr>
            <a:t>() and convert to </a:t>
          </a:r>
          <a:r>
            <a:rPr lang="en-GB" sz="1700" kern="1200" dirty="0" err="1">
              <a:latin typeface="Abadi" panose="020B0604020104020204" pitchFamily="34" charset="0"/>
            </a:rPr>
            <a:t>dataframe</a:t>
          </a:r>
          <a:r>
            <a:rPr lang="en-GB" sz="1700" kern="1200" dirty="0">
              <a:latin typeface="Abadi" panose="020B0604020104020204" pitchFamily="34" charset="0"/>
            </a:rPr>
            <a:t> using .</a:t>
          </a:r>
          <a:r>
            <a:rPr lang="en-GB" sz="1700" kern="1200" dirty="0" err="1">
              <a:latin typeface="Abadi" panose="020B0604020104020204" pitchFamily="34" charset="0"/>
            </a:rPr>
            <a:t>json_normalize</a:t>
          </a:r>
          <a:r>
            <a:rPr lang="en-GB" sz="1700" kern="1200" dirty="0">
              <a:latin typeface="Abadi" panose="020B0604020104020204" pitchFamily="34" charset="0"/>
            </a:rPr>
            <a:t>()</a:t>
          </a:r>
        </a:p>
      </dsp:txBody>
      <dsp:txXfrm>
        <a:off x="563018" y="1789943"/>
        <a:ext cx="2247201" cy="1315577"/>
      </dsp:txXfrm>
    </dsp:sp>
    <dsp:sp modelId="{BA8D1466-D4CC-8D46-A643-837B0CEE8E48}">
      <dsp:nvSpPr>
        <dsp:cNvPr id="0" name=""/>
        <dsp:cNvSpPr/>
      </dsp:nvSpPr>
      <dsp:spPr>
        <a:xfrm>
          <a:off x="996663" y="3733097"/>
          <a:ext cx="3088889"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66B1C44-8242-6440-8FB6-9F6D7EEA63EB}">
      <dsp:nvSpPr>
        <dsp:cNvPr id="0" name=""/>
        <dsp:cNvSpPr/>
      </dsp:nvSpPr>
      <dsp:spPr>
        <a:xfrm>
          <a:off x="522088" y="3495809"/>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Requesting needed information about the </a:t>
          </a:r>
          <a:r>
            <a:rPr lang="en-GB" sz="1700" kern="1200" dirty="0" err="1">
              <a:latin typeface="Abadi" panose="020B0604020104020204" pitchFamily="34" charset="0"/>
            </a:rPr>
            <a:t>alunces</a:t>
          </a:r>
          <a:r>
            <a:rPr lang="en-GB" sz="1700" kern="1200" dirty="0">
              <a:latin typeface="Abadi" panose="020B0604020104020204" pitchFamily="34" charset="0"/>
            </a:rPr>
            <a:t> from SpaceX API through applying custom functions</a:t>
          </a:r>
        </a:p>
      </dsp:txBody>
      <dsp:txXfrm>
        <a:off x="563018" y="3536739"/>
        <a:ext cx="2247201" cy="1315577"/>
      </dsp:txXfrm>
    </dsp:sp>
    <dsp:sp modelId="{EE0A68C3-4032-5141-BAF3-3C4AA731CCB9}">
      <dsp:nvSpPr>
        <dsp:cNvPr id="0" name=""/>
        <dsp:cNvSpPr/>
      </dsp:nvSpPr>
      <dsp:spPr>
        <a:xfrm rot="16200000">
          <a:off x="3220917" y="2859699"/>
          <a:ext cx="1738033"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5C0FC81-7F28-A94D-941D-FD01FA29C8F7}">
      <dsp:nvSpPr>
        <dsp:cNvPr id="0" name=""/>
        <dsp:cNvSpPr/>
      </dsp:nvSpPr>
      <dsp:spPr>
        <a:xfrm>
          <a:off x="3619740" y="3495809"/>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Constructing data obtained into a dictionary</a:t>
          </a:r>
        </a:p>
      </dsp:txBody>
      <dsp:txXfrm>
        <a:off x="3660670" y="3536739"/>
        <a:ext cx="2247201" cy="1315577"/>
      </dsp:txXfrm>
    </dsp:sp>
    <dsp:sp modelId="{F97D38AA-3867-7C40-B000-0C05BCF9B33D}">
      <dsp:nvSpPr>
        <dsp:cNvPr id="0" name=""/>
        <dsp:cNvSpPr/>
      </dsp:nvSpPr>
      <dsp:spPr>
        <a:xfrm rot="16200000">
          <a:off x="3220917" y="1112902"/>
          <a:ext cx="1738033"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858758-F48C-5644-AE47-9A55216CB204}">
      <dsp:nvSpPr>
        <dsp:cNvPr id="0" name=""/>
        <dsp:cNvSpPr/>
      </dsp:nvSpPr>
      <dsp:spPr>
        <a:xfrm>
          <a:off x="3619740" y="1749013"/>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Filter data to include only Falcon 9 launches</a:t>
          </a:r>
        </a:p>
      </dsp:txBody>
      <dsp:txXfrm>
        <a:off x="3660670" y="1789943"/>
        <a:ext cx="2247201" cy="1315577"/>
      </dsp:txXfrm>
    </dsp:sp>
    <dsp:sp modelId="{3150C3AC-5268-DB45-B8DE-93AE2094284F}">
      <dsp:nvSpPr>
        <dsp:cNvPr id="0" name=""/>
        <dsp:cNvSpPr/>
      </dsp:nvSpPr>
      <dsp:spPr>
        <a:xfrm>
          <a:off x="4094315" y="239504"/>
          <a:ext cx="3088889" cy="20961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7B82BCB-D3A0-9748-8461-147E3F9B44CA}">
      <dsp:nvSpPr>
        <dsp:cNvPr id="0" name=""/>
        <dsp:cNvSpPr/>
      </dsp:nvSpPr>
      <dsp:spPr>
        <a:xfrm>
          <a:off x="3619740" y="2217"/>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Replace missing values of </a:t>
          </a:r>
          <a:r>
            <a:rPr lang="en-GB" sz="1700" kern="1200" dirty="0" err="1">
              <a:latin typeface="Abadi" panose="020B0604020104020204" pitchFamily="34" charset="0"/>
            </a:rPr>
            <a:t>PayloadMass</a:t>
          </a:r>
          <a:r>
            <a:rPr lang="en-GB" sz="1700" kern="1200" dirty="0">
              <a:latin typeface="Abadi" panose="020B0604020104020204" pitchFamily="34" charset="0"/>
            </a:rPr>
            <a:t> column with calculated .mean()</a:t>
          </a:r>
        </a:p>
      </dsp:txBody>
      <dsp:txXfrm>
        <a:off x="3660670" y="43147"/>
        <a:ext cx="2247201" cy="1315577"/>
      </dsp:txXfrm>
    </dsp:sp>
    <dsp:sp modelId="{2F2A8295-6A8A-6147-B721-0C5C05168CE1}">
      <dsp:nvSpPr>
        <dsp:cNvPr id="0" name=""/>
        <dsp:cNvSpPr/>
      </dsp:nvSpPr>
      <dsp:spPr>
        <a:xfrm>
          <a:off x="6717392" y="2217"/>
          <a:ext cx="2329061" cy="13974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GB" sz="1700" kern="1200" dirty="0">
              <a:latin typeface="Abadi" panose="020B0604020104020204" pitchFamily="34" charset="0"/>
            </a:rPr>
            <a:t>Exporting data to .csv file</a:t>
          </a:r>
        </a:p>
      </dsp:txBody>
      <dsp:txXfrm>
        <a:off x="6758322" y="43147"/>
        <a:ext cx="2247201" cy="13155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079F2B-96F0-9C4E-8BF3-43AD66F96CCA}">
      <dsp:nvSpPr>
        <dsp:cNvPr id="0" name=""/>
        <dsp:cNvSpPr/>
      </dsp:nvSpPr>
      <dsp:spPr>
        <a:xfrm rot="5400000">
          <a:off x="-374328"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1F75CE4-C01B-1F47-B814-0D8D8BA1B671}">
      <dsp:nvSpPr>
        <dsp:cNvPr id="0" name=""/>
        <dsp:cNvSpPr/>
      </dsp:nvSpPr>
      <dsp:spPr>
        <a:xfrm>
          <a:off x="4087"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Requesting Falcon 9 launce data from Wikipedia</a:t>
          </a:r>
        </a:p>
      </dsp:txBody>
      <dsp:txXfrm>
        <a:off x="43074" y="418862"/>
        <a:ext cx="2140557" cy="1253144"/>
      </dsp:txXfrm>
    </dsp:sp>
    <dsp:sp modelId="{DCE58F11-B263-BA43-90FA-8D2BD996D6A0}">
      <dsp:nvSpPr>
        <dsp:cNvPr id="0" name=""/>
        <dsp:cNvSpPr/>
      </dsp:nvSpPr>
      <dsp:spPr>
        <a:xfrm rot="5400000">
          <a:off x="-374328"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203E393-F178-5149-935A-7AB43AC0626F}">
      <dsp:nvSpPr>
        <dsp:cNvPr id="0" name=""/>
        <dsp:cNvSpPr/>
      </dsp:nvSpPr>
      <dsp:spPr>
        <a:xfrm>
          <a:off x="4087"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Creating </a:t>
          </a:r>
          <a:r>
            <a:rPr lang="en-GB" sz="2100" kern="1200" dirty="0" err="1">
              <a:latin typeface="Abadi" panose="020B0604020104020204" pitchFamily="34" charset="0"/>
            </a:rPr>
            <a:t>BeautifulSoup</a:t>
          </a:r>
          <a:r>
            <a:rPr lang="en-GB" sz="2100" kern="1200" dirty="0">
              <a:latin typeface="Abadi" panose="020B0604020104020204" pitchFamily="34" charset="0"/>
            </a:rPr>
            <a:t> object from the HTML response</a:t>
          </a:r>
        </a:p>
      </dsp:txBody>
      <dsp:txXfrm>
        <a:off x="43074" y="2082761"/>
        <a:ext cx="2140557" cy="1253144"/>
      </dsp:txXfrm>
    </dsp:sp>
    <dsp:sp modelId="{ABF3DC99-565F-414B-941C-6AACA0A4E559}">
      <dsp:nvSpPr>
        <dsp:cNvPr id="0" name=""/>
        <dsp:cNvSpPr/>
      </dsp:nvSpPr>
      <dsp:spPr>
        <a:xfrm>
          <a:off x="457620" y="3934438"/>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B343103-4661-3C41-8826-2CD5D4104B08}">
      <dsp:nvSpPr>
        <dsp:cNvPr id="0" name=""/>
        <dsp:cNvSpPr/>
      </dsp:nvSpPr>
      <dsp:spPr>
        <a:xfrm>
          <a:off x="4087"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Extracting all columns names from the HTML table header</a:t>
          </a:r>
        </a:p>
      </dsp:txBody>
      <dsp:txXfrm>
        <a:off x="43074" y="3746659"/>
        <a:ext cx="2140557" cy="1253144"/>
      </dsp:txXfrm>
    </dsp:sp>
    <dsp:sp modelId="{7200FC89-F0DA-6E4E-A331-38477FEAE8A8}">
      <dsp:nvSpPr>
        <dsp:cNvPr id="0" name=""/>
        <dsp:cNvSpPr/>
      </dsp:nvSpPr>
      <dsp:spPr>
        <a:xfrm rot="16200000">
          <a:off x="2576317"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3AE3471-702D-9F42-B5F1-B1000B89708C}">
      <dsp:nvSpPr>
        <dsp:cNvPr id="0" name=""/>
        <dsp:cNvSpPr/>
      </dsp:nvSpPr>
      <dsp:spPr>
        <a:xfrm>
          <a:off x="2954734"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Collecting data by parsing HTML tables</a:t>
          </a:r>
        </a:p>
      </dsp:txBody>
      <dsp:txXfrm>
        <a:off x="2993721" y="3746659"/>
        <a:ext cx="2140557" cy="1253144"/>
      </dsp:txXfrm>
    </dsp:sp>
    <dsp:sp modelId="{7151869D-BB3F-0C4E-9012-021CEB4EEAD2}">
      <dsp:nvSpPr>
        <dsp:cNvPr id="0" name=""/>
        <dsp:cNvSpPr/>
      </dsp:nvSpPr>
      <dsp:spPr>
        <a:xfrm rot="16200000">
          <a:off x="2576317"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039640-82EF-A442-87BA-5E912CF38068}">
      <dsp:nvSpPr>
        <dsp:cNvPr id="0" name=""/>
        <dsp:cNvSpPr/>
      </dsp:nvSpPr>
      <dsp:spPr>
        <a:xfrm>
          <a:off x="2954734"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Constructing data obtained into a dictionary</a:t>
          </a:r>
        </a:p>
      </dsp:txBody>
      <dsp:txXfrm>
        <a:off x="2993721" y="2082761"/>
        <a:ext cx="2140557" cy="1253144"/>
      </dsp:txXfrm>
    </dsp:sp>
    <dsp:sp modelId="{4794ED69-D706-7646-9088-53C3E6D80700}">
      <dsp:nvSpPr>
        <dsp:cNvPr id="0" name=""/>
        <dsp:cNvSpPr/>
      </dsp:nvSpPr>
      <dsp:spPr>
        <a:xfrm>
          <a:off x="3408266" y="606641"/>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C8447C1-A5FF-A34C-898D-C5E68E491F27}">
      <dsp:nvSpPr>
        <dsp:cNvPr id="0" name=""/>
        <dsp:cNvSpPr/>
      </dsp:nvSpPr>
      <dsp:spPr>
        <a:xfrm>
          <a:off x="2954734"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Convert dictionary into a </a:t>
          </a:r>
          <a:r>
            <a:rPr lang="en-GB" sz="2100" kern="1200" dirty="0" err="1">
              <a:latin typeface="Abadi" panose="020B0604020104020204" pitchFamily="34" charset="0"/>
            </a:rPr>
            <a:t>dataframe</a:t>
          </a:r>
          <a:endParaRPr lang="en-GB" sz="2100" kern="1200" dirty="0">
            <a:latin typeface="Abadi" panose="020B0604020104020204" pitchFamily="34" charset="0"/>
          </a:endParaRPr>
        </a:p>
      </dsp:txBody>
      <dsp:txXfrm>
        <a:off x="2993721" y="418862"/>
        <a:ext cx="2140557" cy="1253144"/>
      </dsp:txXfrm>
    </dsp:sp>
    <dsp:sp modelId="{45FD6AC0-98D5-F241-8D45-DB3541BFE1D9}">
      <dsp:nvSpPr>
        <dsp:cNvPr id="0" name=""/>
        <dsp:cNvSpPr/>
      </dsp:nvSpPr>
      <dsp:spPr>
        <a:xfrm>
          <a:off x="5905380"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latin typeface="Abadi" panose="020B0604020104020204" pitchFamily="34" charset="0"/>
            </a:rPr>
            <a:t>Exporting the data into .csv file</a:t>
          </a:r>
        </a:p>
      </dsp:txBody>
      <dsp:txXfrm>
        <a:off x="5944367" y="418862"/>
        <a:ext cx="2140557" cy="125314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9B7E40-A3ED-5042-AA2B-B06F468A4D79}">
      <dsp:nvSpPr>
        <dsp:cNvPr id="0" name=""/>
        <dsp:cNvSpPr/>
      </dsp:nvSpPr>
      <dsp:spPr>
        <a:xfrm>
          <a:off x="166206" y="1212"/>
          <a:ext cx="4880387" cy="7499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Perform EDA and determine Training Labels</a:t>
          </a:r>
        </a:p>
      </dsp:txBody>
      <dsp:txXfrm>
        <a:off x="188173" y="23179"/>
        <a:ext cx="4836453" cy="706061"/>
      </dsp:txXfrm>
    </dsp:sp>
    <dsp:sp modelId="{E08D4577-C874-224B-B37A-AF59307DEF1F}">
      <dsp:nvSpPr>
        <dsp:cNvPr id="0" name=""/>
        <dsp:cNvSpPr/>
      </dsp:nvSpPr>
      <dsp:spPr>
        <a:xfrm>
          <a:off x="654245" y="751208"/>
          <a:ext cx="488038" cy="442794"/>
        </a:xfrm>
        <a:custGeom>
          <a:avLst/>
          <a:gdLst/>
          <a:ahLst/>
          <a:cxnLst/>
          <a:rect l="0" t="0" r="0" b="0"/>
          <a:pathLst>
            <a:path>
              <a:moveTo>
                <a:pt x="0" y="0"/>
              </a:moveTo>
              <a:lnTo>
                <a:pt x="0" y="442794"/>
              </a:lnTo>
              <a:lnTo>
                <a:pt x="488038" y="442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C877AA-F5FA-1E45-85DE-5B317A7D8243}">
      <dsp:nvSpPr>
        <dsp:cNvPr id="0" name=""/>
        <dsp:cNvSpPr/>
      </dsp:nvSpPr>
      <dsp:spPr>
        <a:xfrm>
          <a:off x="1142284" y="819004"/>
          <a:ext cx="4469254" cy="74999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Calculate the number of launches on each site</a:t>
          </a:r>
        </a:p>
      </dsp:txBody>
      <dsp:txXfrm>
        <a:off x="1164251" y="840971"/>
        <a:ext cx="4425320" cy="706061"/>
      </dsp:txXfrm>
    </dsp:sp>
    <dsp:sp modelId="{38374F9D-ED25-5B46-AF76-D4EC86CF80DC}">
      <dsp:nvSpPr>
        <dsp:cNvPr id="0" name=""/>
        <dsp:cNvSpPr/>
      </dsp:nvSpPr>
      <dsp:spPr>
        <a:xfrm>
          <a:off x="654245" y="751208"/>
          <a:ext cx="488038" cy="1260586"/>
        </a:xfrm>
        <a:custGeom>
          <a:avLst/>
          <a:gdLst/>
          <a:ahLst/>
          <a:cxnLst/>
          <a:rect l="0" t="0" r="0" b="0"/>
          <a:pathLst>
            <a:path>
              <a:moveTo>
                <a:pt x="0" y="0"/>
              </a:moveTo>
              <a:lnTo>
                <a:pt x="0" y="1260586"/>
              </a:lnTo>
              <a:lnTo>
                <a:pt x="488038" y="126058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86F404-814C-174A-A2D1-C9B519BFAFCF}">
      <dsp:nvSpPr>
        <dsp:cNvPr id="0" name=""/>
        <dsp:cNvSpPr/>
      </dsp:nvSpPr>
      <dsp:spPr>
        <a:xfrm>
          <a:off x="1142284" y="1636796"/>
          <a:ext cx="4469254" cy="74999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Calculate the number and occurrence of each orbit</a:t>
          </a:r>
        </a:p>
      </dsp:txBody>
      <dsp:txXfrm>
        <a:off x="1164251" y="1658763"/>
        <a:ext cx="4425320" cy="706061"/>
      </dsp:txXfrm>
    </dsp:sp>
    <dsp:sp modelId="{81436466-AE6E-3341-92EA-4F2F2980C9A2}">
      <dsp:nvSpPr>
        <dsp:cNvPr id="0" name=""/>
        <dsp:cNvSpPr/>
      </dsp:nvSpPr>
      <dsp:spPr>
        <a:xfrm>
          <a:off x="654245" y="751208"/>
          <a:ext cx="488038" cy="2078378"/>
        </a:xfrm>
        <a:custGeom>
          <a:avLst/>
          <a:gdLst/>
          <a:ahLst/>
          <a:cxnLst/>
          <a:rect l="0" t="0" r="0" b="0"/>
          <a:pathLst>
            <a:path>
              <a:moveTo>
                <a:pt x="0" y="0"/>
              </a:moveTo>
              <a:lnTo>
                <a:pt x="0" y="2078378"/>
              </a:lnTo>
              <a:lnTo>
                <a:pt x="488038" y="207837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B496B22-32E2-2C48-95D2-89C25BF9A14D}">
      <dsp:nvSpPr>
        <dsp:cNvPr id="0" name=""/>
        <dsp:cNvSpPr/>
      </dsp:nvSpPr>
      <dsp:spPr>
        <a:xfrm>
          <a:off x="1142284" y="2454588"/>
          <a:ext cx="4469254" cy="74999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Calculate the number and occurrence of mission outcome per orbit type</a:t>
          </a:r>
        </a:p>
      </dsp:txBody>
      <dsp:txXfrm>
        <a:off x="1164251" y="2476555"/>
        <a:ext cx="4425320" cy="706061"/>
      </dsp:txXfrm>
    </dsp:sp>
    <dsp:sp modelId="{C4DFCCC8-12C7-524E-A617-EF9B0E9758B5}">
      <dsp:nvSpPr>
        <dsp:cNvPr id="0" name=""/>
        <dsp:cNvSpPr/>
      </dsp:nvSpPr>
      <dsp:spPr>
        <a:xfrm>
          <a:off x="654245" y="751208"/>
          <a:ext cx="488038" cy="2896170"/>
        </a:xfrm>
        <a:custGeom>
          <a:avLst/>
          <a:gdLst/>
          <a:ahLst/>
          <a:cxnLst/>
          <a:rect l="0" t="0" r="0" b="0"/>
          <a:pathLst>
            <a:path>
              <a:moveTo>
                <a:pt x="0" y="0"/>
              </a:moveTo>
              <a:lnTo>
                <a:pt x="0" y="2896170"/>
              </a:lnTo>
              <a:lnTo>
                <a:pt x="488038" y="28961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915E59-FE09-EA4A-9CA4-CC8E706D613A}">
      <dsp:nvSpPr>
        <dsp:cNvPr id="0" name=""/>
        <dsp:cNvSpPr/>
      </dsp:nvSpPr>
      <dsp:spPr>
        <a:xfrm>
          <a:off x="1142284" y="3272380"/>
          <a:ext cx="4469254" cy="74999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Create landing outcome label from Outcome column</a:t>
          </a:r>
        </a:p>
      </dsp:txBody>
      <dsp:txXfrm>
        <a:off x="1164251" y="3294347"/>
        <a:ext cx="4425320" cy="706061"/>
      </dsp:txXfrm>
    </dsp:sp>
    <dsp:sp modelId="{9AA646A5-88AF-E940-9F0A-76ECEC508322}">
      <dsp:nvSpPr>
        <dsp:cNvPr id="0" name=""/>
        <dsp:cNvSpPr/>
      </dsp:nvSpPr>
      <dsp:spPr>
        <a:xfrm>
          <a:off x="654245" y="751208"/>
          <a:ext cx="488038" cy="3713962"/>
        </a:xfrm>
        <a:custGeom>
          <a:avLst/>
          <a:gdLst/>
          <a:ahLst/>
          <a:cxnLst/>
          <a:rect l="0" t="0" r="0" b="0"/>
          <a:pathLst>
            <a:path>
              <a:moveTo>
                <a:pt x="0" y="0"/>
              </a:moveTo>
              <a:lnTo>
                <a:pt x="0" y="3713962"/>
              </a:lnTo>
              <a:lnTo>
                <a:pt x="488038" y="371396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B59A20-ED3F-B84B-A8D5-EB40002ACD9E}">
      <dsp:nvSpPr>
        <dsp:cNvPr id="0" name=""/>
        <dsp:cNvSpPr/>
      </dsp:nvSpPr>
      <dsp:spPr>
        <a:xfrm>
          <a:off x="1142284" y="4090172"/>
          <a:ext cx="4469254" cy="74999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Abadi" panose="020B0604020104020204" pitchFamily="34" charset="0"/>
            </a:rPr>
            <a:t>Exporting the data to CSV file</a:t>
          </a:r>
        </a:p>
      </dsp:txBody>
      <dsp:txXfrm>
        <a:off x="1164251" y="4112139"/>
        <a:ext cx="4425320" cy="70606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A88ED6-837A-DA4E-8F73-905E4DCE3EF7}">
      <dsp:nvSpPr>
        <dsp:cNvPr id="0" name=""/>
        <dsp:cNvSpPr/>
      </dsp:nvSpPr>
      <dsp:spPr>
        <a:xfrm>
          <a:off x="266" y="235616"/>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Creating a NumPy array from the column "Class" in data</a:t>
          </a:r>
        </a:p>
      </dsp:txBody>
      <dsp:txXfrm>
        <a:off x="34144" y="269494"/>
        <a:ext cx="1979333" cy="1088934"/>
      </dsp:txXfrm>
    </dsp:sp>
    <dsp:sp modelId="{A0369E32-A185-5040-A88A-FD7F8384DDF3}">
      <dsp:nvSpPr>
        <dsp:cNvPr id="0" name=""/>
        <dsp:cNvSpPr/>
      </dsp:nvSpPr>
      <dsp:spPr>
        <a:xfrm>
          <a:off x="2150186" y="469555"/>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GB" sz="2900" kern="1200"/>
        </a:p>
      </dsp:txBody>
      <dsp:txXfrm>
        <a:off x="2150186" y="607317"/>
        <a:ext cx="310377" cy="413286"/>
      </dsp:txXfrm>
    </dsp:sp>
    <dsp:sp modelId="{DEB595C5-E8F5-A34B-93E0-DF0753E76372}">
      <dsp:nvSpPr>
        <dsp:cNvPr id="0" name=""/>
        <dsp:cNvSpPr/>
      </dsp:nvSpPr>
      <dsp:spPr>
        <a:xfrm>
          <a:off x="2716487" y="235616"/>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Standardizing with </a:t>
          </a:r>
          <a:r>
            <a:rPr lang="en-GB" sz="1600" kern="1200" dirty="0" err="1"/>
            <a:t>StandardScalar</a:t>
          </a:r>
          <a:r>
            <a:rPr lang="en-GB" sz="1600" kern="1200" dirty="0"/>
            <a:t>, then fitting and transforming it.</a:t>
          </a:r>
        </a:p>
      </dsp:txBody>
      <dsp:txXfrm>
        <a:off x="2750365" y="269494"/>
        <a:ext cx="1979333" cy="1088934"/>
      </dsp:txXfrm>
    </dsp:sp>
    <dsp:sp modelId="{C6679F73-091A-3A40-95DF-DC6FC8BFDDEB}">
      <dsp:nvSpPr>
        <dsp:cNvPr id="0" name=""/>
        <dsp:cNvSpPr/>
      </dsp:nvSpPr>
      <dsp:spPr>
        <a:xfrm>
          <a:off x="4866407" y="469555"/>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GB" sz="2900" kern="1200"/>
        </a:p>
      </dsp:txBody>
      <dsp:txXfrm>
        <a:off x="4866407" y="607317"/>
        <a:ext cx="310377" cy="413286"/>
      </dsp:txXfrm>
    </dsp:sp>
    <dsp:sp modelId="{618F8276-714F-E343-9DF9-DC8FC4CC039E}">
      <dsp:nvSpPr>
        <dsp:cNvPr id="0" name=""/>
        <dsp:cNvSpPr/>
      </dsp:nvSpPr>
      <dsp:spPr>
        <a:xfrm>
          <a:off x="5432708" y="235616"/>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Splitting the data into train and test set with </a:t>
          </a:r>
          <a:r>
            <a:rPr lang="en-GB" sz="1600" kern="1200" dirty="0" err="1"/>
            <a:t>train_test_split</a:t>
          </a:r>
          <a:r>
            <a:rPr lang="en-GB" sz="1600" kern="1200" dirty="0"/>
            <a:t> function</a:t>
          </a:r>
        </a:p>
      </dsp:txBody>
      <dsp:txXfrm>
        <a:off x="5466586" y="269494"/>
        <a:ext cx="1979333" cy="1088934"/>
      </dsp:txXfrm>
    </dsp:sp>
    <dsp:sp modelId="{6B0929B1-DB46-B241-A44A-780CA265A184}">
      <dsp:nvSpPr>
        <dsp:cNvPr id="0" name=""/>
        <dsp:cNvSpPr/>
      </dsp:nvSpPr>
      <dsp:spPr>
        <a:xfrm>
          <a:off x="7582628" y="469555"/>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GB" sz="2900" kern="1200"/>
        </a:p>
      </dsp:txBody>
      <dsp:txXfrm>
        <a:off x="7582628" y="607317"/>
        <a:ext cx="310377" cy="413286"/>
      </dsp:txXfrm>
    </dsp:sp>
    <dsp:sp modelId="{4C313020-A8AE-834E-B593-6FB45F1B3667}">
      <dsp:nvSpPr>
        <dsp:cNvPr id="0" name=""/>
        <dsp:cNvSpPr/>
      </dsp:nvSpPr>
      <dsp:spPr>
        <a:xfrm>
          <a:off x="8148929" y="235616"/>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Creating a </a:t>
          </a:r>
          <a:r>
            <a:rPr lang="en-GB" sz="1600" kern="1200" dirty="0" err="1"/>
            <a:t>GridSearchCV</a:t>
          </a:r>
          <a:r>
            <a:rPr lang="en-GB" sz="1600" kern="1200" dirty="0"/>
            <a:t> object with cv=10 to find the best parameters</a:t>
          </a:r>
        </a:p>
      </dsp:txBody>
      <dsp:txXfrm>
        <a:off x="8182807" y="269494"/>
        <a:ext cx="1979333" cy="1088934"/>
      </dsp:txXfrm>
    </dsp:sp>
    <dsp:sp modelId="{91C5C9DF-F316-A442-BF18-AE78619E6E53}">
      <dsp:nvSpPr>
        <dsp:cNvPr id="0" name=""/>
        <dsp:cNvSpPr/>
      </dsp:nvSpPr>
      <dsp:spPr>
        <a:xfrm rot="5400000">
          <a:off x="8950776" y="1372429"/>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GB" sz="2200" kern="1200"/>
        </a:p>
      </dsp:txBody>
      <dsp:txXfrm rot="-5400000">
        <a:off x="8965831" y="1495136"/>
        <a:ext cx="413286" cy="310377"/>
      </dsp:txXfrm>
    </dsp:sp>
    <dsp:sp modelId="{56F60C57-3615-A24B-AE01-6539665E3C9A}">
      <dsp:nvSpPr>
        <dsp:cNvPr id="0" name=""/>
        <dsp:cNvSpPr/>
      </dsp:nvSpPr>
      <dsp:spPr>
        <a:xfrm>
          <a:off x="8148929" y="2061437"/>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Calculating the accuracy on test data using method .score() for all models</a:t>
          </a:r>
        </a:p>
      </dsp:txBody>
      <dsp:txXfrm>
        <a:off x="8182807" y="2095315"/>
        <a:ext cx="1979333" cy="1088934"/>
      </dsp:txXfrm>
    </dsp:sp>
    <dsp:sp modelId="{7CC6A39D-A480-BD49-9B53-A7BBFF46CEAC}">
      <dsp:nvSpPr>
        <dsp:cNvPr id="0" name=""/>
        <dsp:cNvSpPr/>
      </dsp:nvSpPr>
      <dsp:spPr>
        <a:xfrm rot="10800000">
          <a:off x="7602702" y="2295377"/>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GB" sz="2900" kern="1200"/>
        </a:p>
      </dsp:txBody>
      <dsp:txXfrm rot="10800000">
        <a:off x="7735720" y="2433139"/>
        <a:ext cx="310377" cy="413286"/>
      </dsp:txXfrm>
    </dsp:sp>
    <dsp:sp modelId="{891B2A4B-753A-564D-94BA-912E0C958028}">
      <dsp:nvSpPr>
        <dsp:cNvPr id="0" name=""/>
        <dsp:cNvSpPr/>
      </dsp:nvSpPr>
      <dsp:spPr>
        <a:xfrm>
          <a:off x="5432708" y="2061437"/>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Applying </a:t>
          </a:r>
          <a:r>
            <a:rPr lang="en-GB" sz="1600" kern="1200" dirty="0" err="1"/>
            <a:t>GridSearchCV</a:t>
          </a:r>
          <a:r>
            <a:rPr lang="en-GB" sz="1600" kern="1200" dirty="0"/>
            <a:t> on </a:t>
          </a:r>
          <a:r>
            <a:rPr lang="en-GB" sz="1600" kern="1200" dirty="0" err="1"/>
            <a:t>LogRegm</a:t>
          </a:r>
          <a:r>
            <a:rPr lang="en-GB" sz="1600" kern="1200" dirty="0"/>
            <a:t> SVM, Decision Tree, and KNN models.</a:t>
          </a:r>
        </a:p>
      </dsp:txBody>
      <dsp:txXfrm>
        <a:off x="5466586" y="2095315"/>
        <a:ext cx="1979333" cy="1088934"/>
      </dsp:txXfrm>
    </dsp:sp>
    <dsp:sp modelId="{9F2F63BA-FB21-E440-A0D8-CCBCED0ABBA6}">
      <dsp:nvSpPr>
        <dsp:cNvPr id="0" name=""/>
        <dsp:cNvSpPr/>
      </dsp:nvSpPr>
      <dsp:spPr>
        <a:xfrm rot="10800000">
          <a:off x="4886481" y="2295377"/>
          <a:ext cx="443395" cy="68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GB" sz="2900" kern="1200"/>
        </a:p>
      </dsp:txBody>
      <dsp:txXfrm rot="10800000">
        <a:off x="5019499" y="2433139"/>
        <a:ext cx="310377" cy="413286"/>
      </dsp:txXfrm>
    </dsp:sp>
    <dsp:sp modelId="{4535B400-ED39-F64D-8BFA-DC43A91548D0}">
      <dsp:nvSpPr>
        <dsp:cNvPr id="0" name=""/>
        <dsp:cNvSpPr/>
      </dsp:nvSpPr>
      <dsp:spPr>
        <a:xfrm>
          <a:off x="2716487" y="2061437"/>
          <a:ext cx="2047089" cy="11566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Examining the confusion matrix for all the models</a:t>
          </a:r>
        </a:p>
      </dsp:txBody>
      <dsp:txXfrm>
        <a:off x="2750365" y="2095315"/>
        <a:ext cx="1979333" cy="108893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4/18/24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872375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2712141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tshanmei/ibmdatasciencetsm/blob/main/Capstone/Data%20Wrangling.ipynb"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shanmei/ibmdatasciencetsm/blob/main/Capstone/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shanmei/ibmdatasciencetsm/blob/main/Capstone/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shanmei/ibmdatasciencetsm/blob/main/Capstone/Build%20an%20Interactive%20Map%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shanmei/ibmdatasciencetsm/blob/main/Capstone/Build%20a%20Dashboard%20with%20Plotl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tshanmei/ibmdatasciencetsm/blob/main/Capstone/Predictive%20Analysis%20(Classification).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tshanmei/ibmdatasciencetsm/blob/main/Capstone/Data%20Collection%20-%20SpaceX%20API.ipynb"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tshanmei/ibmdatasciencetsm/blob/main/Capstone/Data%20Collection%20-%20Scraping.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Tan Shan Mei</a:t>
            </a:r>
          </a:p>
          <a:p>
            <a:r>
              <a:rPr lang="en-US" dirty="0">
                <a:solidFill>
                  <a:schemeClr val="bg2"/>
                </a:solidFill>
                <a:latin typeface="Abadi" panose="020B0604020104020204" pitchFamily="34" charset="0"/>
                <a:ea typeface="SF Pro" pitchFamily="2" charset="0"/>
                <a:cs typeface="SF Pro" pitchFamily="2" charset="0"/>
              </a:rPr>
              <a:t>18 Apr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06187" y="1526625"/>
            <a:ext cx="5521624" cy="4351338"/>
          </a:xfrm>
          <a:prstGeom prst="rect">
            <a:avLst/>
          </a:prstGeom>
        </p:spPr>
        <p:txBody>
          <a:bodyPr/>
          <a:lstStyle/>
          <a:p>
            <a:r>
              <a:rPr lang="en-US" sz="1800" dirty="0">
                <a:latin typeface="Abadi" panose="020B0604020104020204" pitchFamily="34" charset="0"/>
              </a:rPr>
              <a:t>In the data set, there are several different cases where the booster did not land successfully. Sometimes a landing was attempted but failed due to an accident; for example, </a:t>
            </a:r>
            <a:r>
              <a:rPr lang="en-US" sz="1800" b="1" dirty="0">
                <a:latin typeface="Abadi" panose="020B0604020104020204" pitchFamily="34" charset="0"/>
              </a:rPr>
              <a:t>True Ocean </a:t>
            </a:r>
            <a:r>
              <a:rPr lang="en-US" sz="1800" dirty="0">
                <a:latin typeface="Abadi" panose="020B0604020104020204" pitchFamily="34" charset="0"/>
              </a:rPr>
              <a:t>means the mission outcome was successfully landed to a specific region of the ocean while </a:t>
            </a:r>
            <a:r>
              <a:rPr lang="en-US" sz="1800" b="1" dirty="0">
                <a:latin typeface="Abadi" panose="020B0604020104020204" pitchFamily="34" charset="0"/>
              </a:rPr>
              <a:t>False Ocean </a:t>
            </a:r>
            <a:r>
              <a:rPr lang="en-US" sz="1800" dirty="0">
                <a:latin typeface="Abadi" panose="020B0604020104020204" pitchFamily="34" charset="0"/>
              </a:rPr>
              <a:t>means the mission outcome was unsuccessfully landed to a specific region of the ocean. </a:t>
            </a:r>
            <a:r>
              <a:rPr lang="en-US" sz="1800" b="1" dirty="0">
                <a:latin typeface="Abadi" panose="020B0604020104020204" pitchFamily="34" charset="0"/>
              </a:rPr>
              <a:t>True RTLS </a:t>
            </a:r>
            <a:r>
              <a:rPr lang="en-US" sz="1800" dirty="0">
                <a:latin typeface="Abadi" panose="020B0604020104020204" pitchFamily="34" charset="0"/>
              </a:rPr>
              <a:t>means the mission outcome was successfully landed to a ground pad </a:t>
            </a:r>
            <a:r>
              <a:rPr lang="en-US" sz="1800" b="1" dirty="0">
                <a:latin typeface="Abadi" panose="020B0604020104020204" pitchFamily="34" charset="0"/>
              </a:rPr>
              <a:t>False RTLS  </a:t>
            </a:r>
            <a:r>
              <a:rPr lang="en-US" sz="1800" dirty="0">
                <a:latin typeface="Abadi" panose="020B0604020104020204" pitchFamily="34" charset="0"/>
              </a:rPr>
              <a:t>means the mission outcome was unsuccessfully landed to a ground pad. </a:t>
            </a:r>
            <a:r>
              <a:rPr lang="en-US" sz="1800" b="1" dirty="0">
                <a:latin typeface="Abadi" panose="020B0604020104020204" pitchFamily="34" charset="0"/>
              </a:rPr>
              <a:t>True</a:t>
            </a:r>
            <a:r>
              <a:rPr lang="en-US" sz="1800" dirty="0">
                <a:latin typeface="Abadi" panose="020B0604020104020204" pitchFamily="34" charset="0"/>
              </a:rPr>
              <a:t> </a:t>
            </a:r>
            <a:r>
              <a:rPr lang="en-US" sz="1800" b="1" dirty="0">
                <a:latin typeface="Abadi" panose="020B0604020104020204" pitchFamily="34" charset="0"/>
              </a:rPr>
              <a:t>ASDS</a:t>
            </a:r>
            <a:r>
              <a:rPr lang="en-US" sz="1800" dirty="0">
                <a:latin typeface="Abadi" panose="020B0604020104020204" pitchFamily="34" charset="0"/>
              </a:rPr>
              <a:t> means the mission outcome was successfully landed on a drone ship </a:t>
            </a:r>
            <a:r>
              <a:rPr lang="en-US" sz="1800" b="1" dirty="0">
                <a:latin typeface="Abadi" panose="020B0604020104020204" pitchFamily="34" charset="0"/>
              </a:rPr>
              <a:t>False</a:t>
            </a:r>
            <a:r>
              <a:rPr lang="en-US" sz="1800" dirty="0">
                <a:latin typeface="Abadi" panose="020B0604020104020204" pitchFamily="34" charset="0"/>
              </a:rPr>
              <a:t> </a:t>
            </a:r>
            <a:r>
              <a:rPr lang="en-US" sz="1800" b="1" dirty="0">
                <a:latin typeface="Abadi" panose="020B0604020104020204" pitchFamily="34" charset="0"/>
              </a:rPr>
              <a:t>ASDS</a:t>
            </a:r>
            <a:r>
              <a:rPr lang="en-US" sz="1800" dirty="0">
                <a:latin typeface="Abadi" panose="020B0604020104020204" pitchFamily="34" charset="0"/>
              </a:rPr>
              <a:t> means the mission outcome was unsuccessfully landed on a drone ship. </a:t>
            </a:r>
          </a:p>
          <a:p>
            <a:r>
              <a:rPr lang="en-US" sz="1800" dirty="0">
                <a:latin typeface="Abadi" panose="020B0604020104020204" pitchFamily="34" charset="0"/>
              </a:rPr>
              <a:t>We will mainly convert those outcomes into Training Labels with `1` means the booster successfully landed `0` means it was unsuccessful.</a:t>
            </a:r>
          </a:p>
          <a:p>
            <a:pPr marL="0" indent="0">
              <a:buNone/>
            </a:pPr>
            <a:br>
              <a:rPr lang="en-US" sz="1800" dirty="0">
                <a:latin typeface="Abadi" panose="020B0604020104020204" pitchFamily="34" charset="0"/>
              </a:rPr>
            </a:br>
            <a:endParaRPr lang="en-US" sz="1800" dirty="0">
              <a:latin typeface="Abadi" panose="020B0604020104020204" pitchFamily="34" charset="0"/>
            </a:endParaRPr>
          </a:p>
          <a:p>
            <a:endParaRPr lang="en-US" sz="1800" dirty="0">
              <a:latin typeface="Abadi" panose="020B0604020104020204" pitchFamily="34" charset="0"/>
            </a:endParaRPr>
          </a:p>
          <a:p>
            <a:endParaRPr lang="en-US" sz="1800" dirty="0">
              <a:latin typeface="Abadi" panose="020B0604020104020204" pitchFamily="34" charset="0"/>
            </a:endParaRPr>
          </a:p>
          <a:p>
            <a:endParaRPr lang="en-US" sz="1800" dirty="0">
              <a:latin typeface="Abadi" panose="020B0604020104020204" pitchFamily="34"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3" name="Diagram 2">
            <a:extLst>
              <a:ext uri="{FF2B5EF4-FFF2-40B4-BE49-F238E27FC236}">
                <a16:creationId xmlns:a16="http://schemas.microsoft.com/office/drawing/2014/main" id="{C5A0F24B-64AE-1BBD-4920-A002CD3E40FD}"/>
              </a:ext>
            </a:extLst>
          </p:cNvPr>
          <p:cNvGraphicFramePr/>
          <p:nvPr>
            <p:extLst>
              <p:ext uri="{D42A27DB-BD31-4B8C-83A1-F6EECF244321}">
                <p14:modId xmlns:p14="http://schemas.microsoft.com/office/powerpoint/2010/main" val="1826241202"/>
              </p:ext>
            </p:extLst>
          </p:nvPr>
        </p:nvGraphicFramePr>
        <p:xfrm>
          <a:off x="6027811" y="1477969"/>
          <a:ext cx="5777746" cy="48413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D20AD731-73A3-4E18-49DF-2587CE79FB29}"/>
              </a:ext>
            </a:extLst>
          </p:cNvPr>
          <p:cNvSpPr txBox="1"/>
          <p:nvPr/>
        </p:nvSpPr>
        <p:spPr>
          <a:xfrm>
            <a:off x="7127267" y="6361759"/>
            <a:ext cx="4158344" cy="369332"/>
          </a:xfrm>
          <a:prstGeom prst="rect">
            <a:avLst/>
          </a:prstGeom>
          <a:noFill/>
        </p:spPr>
        <p:txBody>
          <a:bodyPr wrap="square" rtlCol="0">
            <a:spAutoFit/>
          </a:bodyPr>
          <a:lstStyle/>
          <a:p>
            <a:r>
              <a:rPr lang="en-US" dirty="0"/>
              <a:t>GitHub URL: </a:t>
            </a:r>
            <a:r>
              <a:rPr lang="en-US" dirty="0">
                <a:hlinkClick r:id="rId8"/>
              </a:rPr>
              <a:t>Data Wrangling</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15600" cy="4351338"/>
          </a:xfrm>
          <a:prstGeom prst="rect">
            <a:avLst/>
          </a:prstGeom>
        </p:spPr>
        <p:txBody>
          <a:bodyPr lIns="91440" tIns="45720" rIns="91440" bIns="45720" anchor="t"/>
          <a:lstStyle/>
          <a:p>
            <a:pPr>
              <a:lnSpc>
                <a:spcPct val="100000"/>
              </a:lnSpc>
              <a:spcBef>
                <a:spcPts val="1400"/>
              </a:spcBef>
            </a:pPr>
            <a:r>
              <a:rPr lang="en-SG" sz="2400" dirty="0">
                <a:latin typeface="Abadi" panose="020B0604020104020204" pitchFamily="34" charset="0"/>
              </a:rPr>
              <a:t>Charts were plotted: Flight Number vs. Payload Mass, Flight Number vs. Launch Site, Payload Mass vs. Launch Site, Orbit Type vs. Success Rate, Flight Number vs. Orbit Type, Payload Mass vs Orbit Type and Success Rate Yearly Trend </a:t>
            </a:r>
          </a:p>
          <a:p>
            <a:pPr lvl="1">
              <a:lnSpc>
                <a:spcPct val="100000"/>
              </a:lnSpc>
              <a:spcBef>
                <a:spcPts val="1400"/>
              </a:spcBef>
            </a:pPr>
            <a:r>
              <a:rPr lang="en-SG" sz="2000" dirty="0">
                <a:solidFill>
                  <a:schemeClr val="bg2">
                    <a:lumMod val="50000"/>
                  </a:schemeClr>
                </a:solidFill>
                <a:latin typeface="Abadi" panose="020B0604020104020204" pitchFamily="34" charset="0"/>
              </a:rPr>
              <a:t>Scatter plots show the relationship between variables. If a relationship exists, they could be used in machine learning model. </a:t>
            </a:r>
          </a:p>
          <a:p>
            <a:pPr lvl="1">
              <a:lnSpc>
                <a:spcPct val="100000"/>
              </a:lnSpc>
              <a:spcBef>
                <a:spcPts val="1400"/>
              </a:spcBef>
            </a:pPr>
            <a:r>
              <a:rPr lang="en-SG" sz="2000" dirty="0">
                <a:solidFill>
                  <a:schemeClr val="bg2">
                    <a:lumMod val="50000"/>
                  </a:schemeClr>
                </a:solidFill>
                <a:latin typeface="Abadi" panose="020B0604020104020204" pitchFamily="34" charset="0"/>
              </a:rPr>
              <a:t>Bar charts show comparisons among discrete categories. The goal is to show the relationship between the specific categories being compared and a measured value. </a:t>
            </a:r>
          </a:p>
          <a:p>
            <a:pPr lvl="1">
              <a:lnSpc>
                <a:spcPct val="100000"/>
              </a:lnSpc>
              <a:spcBef>
                <a:spcPts val="1400"/>
              </a:spcBef>
            </a:pPr>
            <a:r>
              <a:rPr lang="en-SG" sz="2000" dirty="0">
                <a:solidFill>
                  <a:schemeClr val="bg2">
                    <a:lumMod val="50000"/>
                  </a:schemeClr>
                </a:solidFill>
                <a:latin typeface="Abadi" panose="020B0604020104020204" pitchFamily="34" charset="0"/>
              </a:rPr>
              <a:t>Line charts show trends in data over time (time series).</a:t>
            </a:r>
          </a:p>
          <a:p>
            <a:pPr>
              <a:lnSpc>
                <a:spcPct val="100000"/>
              </a:lnSpc>
              <a:spcBef>
                <a:spcPts val="1400"/>
              </a:spcBef>
            </a:pPr>
            <a:r>
              <a:rPr lang="en-SG" sz="2400" dirty="0">
                <a:latin typeface="Abadi" panose="020B0604020104020204" pitchFamily="34" charset="0"/>
              </a:rPr>
              <a:t>Prepare Data Feature Engineering</a:t>
            </a: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1D5B1A3C-AE9B-568C-4555-CD8A0D593ADE}"/>
              </a:ext>
            </a:extLst>
          </p:cNvPr>
          <p:cNvSpPr txBox="1"/>
          <p:nvPr/>
        </p:nvSpPr>
        <p:spPr>
          <a:xfrm>
            <a:off x="7127267" y="6361759"/>
            <a:ext cx="4158344" cy="369332"/>
          </a:xfrm>
          <a:prstGeom prst="rect">
            <a:avLst/>
          </a:prstGeom>
          <a:noFill/>
        </p:spPr>
        <p:txBody>
          <a:bodyPr wrap="square" rtlCol="0">
            <a:spAutoFit/>
          </a:bodyPr>
          <a:lstStyle/>
          <a:p>
            <a:r>
              <a:rPr lang="en-US" dirty="0"/>
              <a:t>GitHub URL: </a:t>
            </a:r>
            <a:r>
              <a:rPr lang="en-US" dirty="0">
                <a:hlinkClick r:id="rId3"/>
              </a:rPr>
              <a:t>EDA with Data Visualization</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71600"/>
            <a:ext cx="10284433" cy="5055611"/>
          </a:xfrm>
          <a:prstGeom prst="rect">
            <a:avLst/>
          </a:prstGeom>
        </p:spPr>
        <p:txBody>
          <a:bodyPr lIns="91440" tIns="45720" rIns="91440" bIns="45720" anchor="t"/>
          <a:lstStyle/>
          <a:p>
            <a:r>
              <a:rPr lang="en-US" sz="1800" dirty="0">
                <a:latin typeface="Abadi" panose="020B0604020104020204" pitchFamily="34" charset="0"/>
              </a:rPr>
              <a:t>Exploratory Data Analysis using SQL queries are executed to understand more about the SpaceX Dataset through connection to the database</a:t>
            </a:r>
          </a:p>
          <a:p>
            <a:r>
              <a:rPr lang="en-US" sz="1800" dirty="0">
                <a:latin typeface="Abadi" panose="020B0604020104020204" pitchFamily="34" charset="0"/>
              </a:rPr>
              <a:t>SQL queries:</a:t>
            </a:r>
          </a:p>
          <a:p>
            <a:pPr lvl="1"/>
            <a:r>
              <a:rPr lang="en-SG" sz="1800" dirty="0">
                <a:solidFill>
                  <a:schemeClr val="bg2">
                    <a:lumMod val="50000"/>
                  </a:schemeClr>
                </a:solidFill>
                <a:latin typeface="Abadi" panose="020B0604020104020204" pitchFamily="34" charset="0"/>
              </a:rPr>
              <a:t>Displaying the names of the unique launch sites in the space mission </a:t>
            </a:r>
          </a:p>
          <a:p>
            <a:pPr lvl="1"/>
            <a:r>
              <a:rPr lang="en-SG" sz="1800" dirty="0">
                <a:solidFill>
                  <a:schemeClr val="bg2">
                    <a:lumMod val="50000"/>
                  </a:schemeClr>
                </a:solidFill>
                <a:latin typeface="Abadi" panose="020B0604020104020204" pitchFamily="34" charset="0"/>
              </a:rPr>
              <a:t>Displaying 5 records where launch sites begin with the string ‘CCA’ </a:t>
            </a:r>
          </a:p>
          <a:p>
            <a:pPr lvl="1"/>
            <a:r>
              <a:rPr lang="en-SG" sz="1800" dirty="0">
                <a:solidFill>
                  <a:schemeClr val="bg2">
                    <a:lumMod val="50000"/>
                  </a:schemeClr>
                </a:solidFill>
                <a:latin typeface="Abadi" panose="020B0604020104020204" pitchFamily="34" charset="0"/>
              </a:rPr>
              <a:t>Displaying the total payload mass carried by boosters launched by NASA (CRS) • Displaying average payload mass carried by booster version F9 v1.1 </a:t>
            </a:r>
          </a:p>
          <a:p>
            <a:pPr lvl="1"/>
            <a:r>
              <a:rPr lang="en-SG" sz="1800" dirty="0">
                <a:solidFill>
                  <a:schemeClr val="bg2">
                    <a:lumMod val="50000"/>
                  </a:schemeClr>
                </a:solidFill>
                <a:latin typeface="Abadi" panose="020B0604020104020204" pitchFamily="34" charset="0"/>
              </a:rPr>
              <a:t>Listing the date when the first successful landing outcome in ground pad was achieved </a:t>
            </a:r>
          </a:p>
          <a:p>
            <a:pPr lvl="1"/>
            <a:r>
              <a:rPr lang="en-SG" sz="1800" dirty="0">
                <a:solidFill>
                  <a:schemeClr val="bg2">
                    <a:lumMod val="50000"/>
                  </a:schemeClr>
                </a:solidFill>
                <a:latin typeface="Abadi" panose="020B0604020104020204" pitchFamily="34" charset="0"/>
              </a:rPr>
              <a:t>Listing the names of the boosters which have success in drone ship and have payload mass greater than 4000 but less than 6000 </a:t>
            </a:r>
          </a:p>
          <a:p>
            <a:pPr lvl="1"/>
            <a:r>
              <a:rPr lang="en-SG" sz="1800" dirty="0">
                <a:solidFill>
                  <a:schemeClr val="bg2">
                    <a:lumMod val="50000"/>
                  </a:schemeClr>
                </a:solidFill>
                <a:latin typeface="Abadi" panose="020B0604020104020204" pitchFamily="34" charset="0"/>
              </a:rPr>
              <a:t>Listing the total number of successful and failure mission outcomes </a:t>
            </a:r>
          </a:p>
          <a:p>
            <a:pPr lvl="1"/>
            <a:r>
              <a:rPr lang="en-SG" sz="1800" dirty="0">
                <a:solidFill>
                  <a:schemeClr val="bg2">
                    <a:lumMod val="50000"/>
                  </a:schemeClr>
                </a:solidFill>
                <a:latin typeface="Abadi" panose="020B0604020104020204" pitchFamily="34" charset="0"/>
              </a:rPr>
              <a:t>Listing the names of the booster versions which have carried the maximum payload mass </a:t>
            </a:r>
          </a:p>
          <a:p>
            <a:pPr lvl="1"/>
            <a:r>
              <a:rPr lang="en-SG" sz="1800" dirty="0">
                <a:solidFill>
                  <a:schemeClr val="bg2">
                    <a:lumMod val="50000"/>
                  </a:schemeClr>
                </a:solidFill>
                <a:latin typeface="Abadi" panose="020B0604020104020204" pitchFamily="34" charset="0"/>
              </a:rPr>
              <a:t>Listing the failed landing outcomes in drone ship, their booster versions and launch site names for the months in year 2015 </a:t>
            </a:r>
          </a:p>
          <a:p>
            <a:pPr lvl="1"/>
            <a:r>
              <a:rPr lang="en-SG" sz="1800" dirty="0">
                <a:solidFill>
                  <a:schemeClr val="bg2">
                    <a:lumMod val="50000"/>
                  </a:schemeClr>
                </a:solidFill>
                <a:latin typeface="Abadi" panose="020B0604020104020204" pitchFamily="34" charset="0"/>
              </a:rPr>
              <a:t>Ranking the count of landing outcomes (such as Failure (drone ship) or Success (ground pad)) between the date 2010-06-04 and 2017-03-20 in descending order</a:t>
            </a:r>
            <a:endParaRPr lang="en-US" sz="1800" dirty="0">
              <a:solidFill>
                <a:schemeClr val="bg2">
                  <a:lumMod val="50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B8C5C245-21C4-3BED-C942-D64A0E1FDF34}"/>
              </a:ext>
            </a:extLst>
          </p:cNvPr>
          <p:cNvSpPr txBox="1"/>
          <p:nvPr/>
        </p:nvSpPr>
        <p:spPr>
          <a:xfrm>
            <a:off x="7127267" y="6361759"/>
            <a:ext cx="4158344" cy="369332"/>
          </a:xfrm>
          <a:prstGeom prst="rect">
            <a:avLst/>
          </a:prstGeom>
          <a:noFill/>
        </p:spPr>
        <p:txBody>
          <a:bodyPr wrap="square" rtlCol="0">
            <a:spAutoFit/>
          </a:bodyPr>
          <a:lstStyle/>
          <a:p>
            <a:r>
              <a:rPr lang="en-US" dirty="0"/>
              <a:t>GitHub URL: </a:t>
            </a:r>
            <a:r>
              <a:rPr lang="en-US" dirty="0">
                <a:hlinkClick r:id="rId3"/>
              </a:rPr>
              <a:t>EDA with SQL</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74235"/>
            <a:ext cx="10515600" cy="4351338"/>
          </a:xfrm>
          <a:prstGeom prst="rect">
            <a:avLst/>
          </a:prstGeom>
        </p:spPr>
        <p:txBody>
          <a:bodyPr>
            <a:normAutofit fontScale="77500" lnSpcReduction="20000"/>
          </a:bodyPr>
          <a:lstStyle/>
          <a:p>
            <a:pPr>
              <a:lnSpc>
                <a:spcPct val="100000"/>
              </a:lnSpc>
              <a:spcBef>
                <a:spcPts val="1400"/>
              </a:spcBef>
            </a:pPr>
            <a:r>
              <a:rPr lang="en-SG" sz="2600" dirty="0">
                <a:latin typeface="Abadi" panose="020B0604020104020204" pitchFamily="34" charset="0"/>
              </a:rPr>
              <a:t>Markers of all Launch Sites: </a:t>
            </a:r>
          </a:p>
          <a:p>
            <a:pPr lvl="1">
              <a:lnSpc>
                <a:spcPct val="100000"/>
              </a:lnSpc>
              <a:spcBef>
                <a:spcPts val="1400"/>
              </a:spcBef>
            </a:pPr>
            <a:r>
              <a:rPr lang="en-SG" sz="2600" dirty="0">
                <a:solidFill>
                  <a:schemeClr val="bg2">
                    <a:lumMod val="50000"/>
                  </a:schemeClr>
                </a:solidFill>
                <a:latin typeface="Abadi" panose="020B0604020104020204" pitchFamily="34" charset="0"/>
              </a:rPr>
              <a:t>Added Marker with Circle, Popup Label and Text Label of NASA Johnson Space </a:t>
            </a:r>
            <a:r>
              <a:rPr lang="en-SG" sz="2600" dirty="0" err="1">
                <a:solidFill>
                  <a:schemeClr val="bg2">
                    <a:lumMod val="50000"/>
                  </a:schemeClr>
                </a:solidFill>
                <a:latin typeface="Abadi" panose="020B0604020104020204" pitchFamily="34" charset="0"/>
              </a:rPr>
              <a:t>Center</a:t>
            </a:r>
            <a:r>
              <a:rPr lang="en-SG" sz="2600" dirty="0">
                <a:solidFill>
                  <a:schemeClr val="bg2">
                    <a:lumMod val="50000"/>
                  </a:schemeClr>
                </a:solidFill>
                <a:latin typeface="Abadi" panose="020B0604020104020204" pitchFamily="34" charset="0"/>
              </a:rPr>
              <a:t> using its latitude and longitude coordinates as a start location. </a:t>
            </a:r>
          </a:p>
          <a:p>
            <a:pPr lvl="1">
              <a:lnSpc>
                <a:spcPct val="100000"/>
              </a:lnSpc>
              <a:spcBef>
                <a:spcPts val="1400"/>
              </a:spcBef>
            </a:pPr>
            <a:r>
              <a:rPr lang="en-SG" sz="2600" dirty="0">
                <a:solidFill>
                  <a:schemeClr val="bg2">
                    <a:lumMod val="50000"/>
                  </a:schemeClr>
                </a:solidFill>
                <a:latin typeface="Abadi" panose="020B0604020104020204" pitchFamily="34" charset="0"/>
              </a:rPr>
              <a:t>Added Markers with Circle, Popup Label and Text Label of all Launch Sites using their latitude and longitude coordinates to show their geographical locations and proximity to Equator and coasts.</a:t>
            </a:r>
          </a:p>
          <a:p>
            <a:pPr>
              <a:lnSpc>
                <a:spcPct val="100000"/>
              </a:lnSpc>
              <a:spcBef>
                <a:spcPts val="1400"/>
              </a:spcBef>
            </a:pPr>
            <a:r>
              <a:rPr lang="en-SG" sz="2600" dirty="0">
                <a:latin typeface="Abadi" panose="020B0604020104020204" pitchFamily="34" charset="0"/>
              </a:rPr>
              <a:t>Coloured Markers of the launch outcomes for each Launch Site: </a:t>
            </a:r>
          </a:p>
          <a:p>
            <a:pPr lvl="1">
              <a:lnSpc>
                <a:spcPct val="100000"/>
              </a:lnSpc>
              <a:spcBef>
                <a:spcPts val="1400"/>
              </a:spcBef>
            </a:pPr>
            <a:r>
              <a:rPr lang="en-SG" sz="2600" dirty="0">
                <a:solidFill>
                  <a:schemeClr val="bg2">
                    <a:lumMod val="50000"/>
                  </a:schemeClr>
                </a:solidFill>
                <a:latin typeface="Abadi" panose="020B0604020104020204" pitchFamily="34" charset="0"/>
              </a:rPr>
              <a:t>Added coloured Markers of success (Green) and failed (Red) launches using Marker Cluster to identify which launch sites have relatively high success rates. </a:t>
            </a:r>
          </a:p>
          <a:p>
            <a:pPr>
              <a:lnSpc>
                <a:spcPct val="100000"/>
              </a:lnSpc>
              <a:spcBef>
                <a:spcPts val="1400"/>
              </a:spcBef>
            </a:pPr>
            <a:r>
              <a:rPr lang="en-SG" sz="2600" dirty="0">
                <a:latin typeface="Abadi" panose="020B0604020104020204" pitchFamily="34" charset="0"/>
              </a:rPr>
              <a:t>Distances between a Launch Site to its proximities: </a:t>
            </a:r>
          </a:p>
          <a:p>
            <a:pPr lvl="1">
              <a:lnSpc>
                <a:spcPct val="100000"/>
              </a:lnSpc>
              <a:spcBef>
                <a:spcPts val="1400"/>
              </a:spcBef>
            </a:pPr>
            <a:r>
              <a:rPr lang="en-SG" sz="2600" dirty="0">
                <a:solidFill>
                  <a:schemeClr val="bg2">
                    <a:lumMod val="50000"/>
                  </a:schemeClr>
                </a:solidFill>
                <a:latin typeface="Abadi" panose="020B0604020104020204" pitchFamily="34" charset="0"/>
              </a:rPr>
              <a:t>Added coloured Lines to show distances between the Launch Site KSC LC-39A (as an example) and its proximities like Railway, Highway, Coastline and Closest City</a:t>
            </a:r>
            <a:endParaRPr lang="en-US" sz="2600" dirty="0">
              <a:solidFill>
                <a:schemeClr val="bg2">
                  <a:lumMod val="50000"/>
                </a:schemeClr>
              </a:solidFill>
              <a:latin typeface="Abadi" panose="020B0604020104020204" pitchFamily="34" charset="0"/>
            </a:endParaRPr>
          </a:p>
          <a:p>
            <a:endParaRPr lang="en-US"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5B78794C-F8C8-6F99-4123-A0D811EF41BA}"/>
              </a:ext>
            </a:extLst>
          </p:cNvPr>
          <p:cNvSpPr txBox="1"/>
          <p:nvPr/>
        </p:nvSpPr>
        <p:spPr>
          <a:xfrm>
            <a:off x="6649052" y="6319350"/>
            <a:ext cx="4808920" cy="369332"/>
          </a:xfrm>
          <a:prstGeom prst="rect">
            <a:avLst/>
          </a:prstGeom>
          <a:noFill/>
        </p:spPr>
        <p:txBody>
          <a:bodyPr wrap="square" rtlCol="0">
            <a:spAutoFit/>
          </a:bodyPr>
          <a:lstStyle/>
          <a:p>
            <a:r>
              <a:rPr lang="en-US" dirty="0"/>
              <a:t>GitHub URL: </a:t>
            </a:r>
            <a:r>
              <a:rPr lang="en-US" dirty="0">
                <a:hlinkClick r:id="rId3"/>
              </a:rPr>
              <a:t>Build an Interactive Map with Folium</a:t>
            </a:r>
            <a:endParaRPr lang="en-US"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vert="horz" lIns="91440" tIns="45720" rIns="91440" bIns="45720" rtlCol="0" anchor="t">
            <a:normAutofit/>
          </a:bodyPr>
          <a:lstStyle/>
          <a:p>
            <a:pPr>
              <a:lnSpc>
                <a:spcPct val="100000"/>
              </a:lnSpc>
              <a:spcBef>
                <a:spcPts val="1400"/>
              </a:spcBef>
            </a:pPr>
            <a:r>
              <a:rPr lang="en-SG" sz="2400" dirty="0">
                <a:latin typeface="Abadi" panose="020B0604020104020204" pitchFamily="34" charset="0"/>
              </a:rPr>
              <a:t>Launch Sites Dropdown List: </a:t>
            </a:r>
          </a:p>
          <a:p>
            <a:pPr lvl="1">
              <a:lnSpc>
                <a:spcPct val="100000"/>
              </a:lnSpc>
              <a:spcBef>
                <a:spcPts val="1400"/>
              </a:spcBef>
            </a:pPr>
            <a:r>
              <a:rPr lang="en-SG" sz="2000" dirty="0">
                <a:solidFill>
                  <a:schemeClr val="bg2">
                    <a:lumMod val="50000"/>
                  </a:schemeClr>
                </a:solidFill>
                <a:latin typeface="Abadi" panose="020B0604020104020204" pitchFamily="34" charset="0"/>
              </a:rPr>
              <a:t>Added a dropdown list to enable Launch Site selection. Pie Chart showing</a:t>
            </a:r>
          </a:p>
          <a:p>
            <a:pPr>
              <a:lnSpc>
                <a:spcPct val="100000"/>
              </a:lnSpc>
              <a:spcBef>
                <a:spcPts val="1400"/>
              </a:spcBef>
            </a:pPr>
            <a:r>
              <a:rPr lang="en-SG" sz="2400" dirty="0">
                <a:latin typeface="Abadi" panose="020B0604020104020204" pitchFamily="34" charset="0"/>
              </a:rPr>
              <a:t>Success Launches (All Sites/Certain Site): </a:t>
            </a:r>
          </a:p>
          <a:p>
            <a:pPr lvl="1">
              <a:lnSpc>
                <a:spcPct val="100000"/>
              </a:lnSpc>
              <a:spcBef>
                <a:spcPts val="1400"/>
              </a:spcBef>
            </a:pPr>
            <a:r>
              <a:rPr lang="en-SG" sz="2000" dirty="0">
                <a:solidFill>
                  <a:schemeClr val="bg2">
                    <a:lumMod val="50000"/>
                  </a:schemeClr>
                </a:solidFill>
                <a:latin typeface="Abadi" panose="020B0604020104020204" pitchFamily="34" charset="0"/>
              </a:rPr>
              <a:t>Added a pie chart to show the total successful launches count for all sites and the Success vs. Failed counts for the site, if a specific Launch Site was selected.</a:t>
            </a:r>
          </a:p>
          <a:p>
            <a:pPr>
              <a:lnSpc>
                <a:spcPct val="100000"/>
              </a:lnSpc>
              <a:spcBef>
                <a:spcPts val="1400"/>
              </a:spcBef>
            </a:pPr>
            <a:r>
              <a:rPr lang="en-SG" sz="2400" dirty="0">
                <a:latin typeface="Abadi" panose="020B0604020104020204" pitchFamily="34" charset="0"/>
              </a:rPr>
              <a:t>Slider of Payload Mass Range: </a:t>
            </a:r>
          </a:p>
          <a:p>
            <a:pPr lvl="1">
              <a:lnSpc>
                <a:spcPct val="100000"/>
              </a:lnSpc>
              <a:spcBef>
                <a:spcPts val="1400"/>
              </a:spcBef>
            </a:pPr>
            <a:r>
              <a:rPr lang="en-SG" sz="2000" dirty="0">
                <a:solidFill>
                  <a:schemeClr val="bg2">
                    <a:lumMod val="50000"/>
                  </a:schemeClr>
                </a:solidFill>
                <a:latin typeface="Abadi" panose="020B0604020104020204" pitchFamily="34" charset="0"/>
              </a:rPr>
              <a:t>Added a slider to select Payload range. Scatter Chart of Payload Mass vs. Success.</a:t>
            </a:r>
          </a:p>
          <a:p>
            <a:pPr>
              <a:lnSpc>
                <a:spcPct val="100000"/>
              </a:lnSpc>
              <a:spcBef>
                <a:spcPts val="1400"/>
              </a:spcBef>
            </a:pPr>
            <a:r>
              <a:rPr lang="en-SG" sz="2400" dirty="0">
                <a:latin typeface="Abadi" panose="020B0604020104020204" pitchFamily="34" charset="0"/>
              </a:rPr>
              <a:t>Rate for the different Booster Versions: </a:t>
            </a:r>
          </a:p>
          <a:p>
            <a:pPr lvl="1">
              <a:lnSpc>
                <a:spcPct val="100000"/>
              </a:lnSpc>
              <a:spcBef>
                <a:spcPts val="1400"/>
              </a:spcBef>
            </a:pPr>
            <a:r>
              <a:rPr lang="en-SG" sz="2000" dirty="0">
                <a:solidFill>
                  <a:schemeClr val="bg2">
                    <a:lumMod val="50000"/>
                  </a:schemeClr>
                </a:solidFill>
                <a:latin typeface="Abadi" panose="020B0604020104020204" pitchFamily="34" charset="0"/>
              </a:rPr>
              <a:t>Added a scatter chart to show the correlation between Payload and Launch Success.</a:t>
            </a:r>
            <a:endParaRPr lang="en-US" sz="2000" dirty="0">
              <a:solidFill>
                <a:schemeClr val="bg2">
                  <a:lumMod val="50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70AC5FA0-E91C-DDF5-9A01-2328C938D33F}"/>
              </a:ext>
            </a:extLst>
          </p:cNvPr>
          <p:cNvSpPr txBox="1"/>
          <p:nvPr/>
        </p:nvSpPr>
        <p:spPr>
          <a:xfrm>
            <a:off x="7127267" y="6361759"/>
            <a:ext cx="4792590" cy="369332"/>
          </a:xfrm>
          <a:prstGeom prst="rect">
            <a:avLst/>
          </a:prstGeom>
          <a:noFill/>
        </p:spPr>
        <p:txBody>
          <a:bodyPr wrap="square" rtlCol="0">
            <a:spAutoFit/>
          </a:bodyPr>
          <a:lstStyle/>
          <a:p>
            <a:r>
              <a:rPr lang="en-US" dirty="0"/>
              <a:t>GitHub URL: </a:t>
            </a:r>
            <a:r>
              <a:rPr lang="en-US" dirty="0">
                <a:hlinkClick r:id="rId3"/>
              </a:rPr>
              <a:t>Build a Dashboard with </a:t>
            </a:r>
            <a:r>
              <a:rPr lang="en-US" dirty="0" err="1">
                <a:hlinkClick r:id="rId3"/>
              </a:rPr>
              <a:t>Plotly</a:t>
            </a:r>
            <a:r>
              <a:rPr lang="en-US" dirty="0">
                <a:hlinkClick r:id="rId3"/>
              </a:rPr>
              <a:t> Dash</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a:normAutofit/>
          </a:bodyPr>
          <a:lstStyle/>
          <a:p>
            <a:r>
              <a:rPr lang="en-SG" sz="2200" b="0" dirty="0">
                <a:solidFill>
                  <a:srgbClr val="3B3B3B"/>
                </a:solidFill>
                <a:effectLst/>
                <a:latin typeface="Abadi" panose="020B0604020104020204" pitchFamily="34" charset="0"/>
              </a:rPr>
              <a:t>Creation of a machine learning pipeline to predict if the first stage will land given the data collected and feature engineered.</a:t>
            </a:r>
          </a:p>
          <a:p>
            <a:pPr marL="0" indent="0">
              <a:buNone/>
            </a:pPr>
            <a:br>
              <a:rPr lang="en-SG" sz="2200" b="0" dirty="0">
                <a:solidFill>
                  <a:srgbClr val="3B3B3B"/>
                </a:solidFill>
                <a:effectLst/>
                <a:highlight>
                  <a:srgbClr val="FFFFFF"/>
                </a:highlight>
                <a:latin typeface="Abadi" panose="020B0604020104020204" pitchFamily="34" charset="0"/>
              </a:rPr>
            </a:br>
            <a:endParaRPr lang="en-SG" sz="2200" b="0" dirty="0">
              <a:solidFill>
                <a:srgbClr val="3B3B3B"/>
              </a:solidFill>
              <a:effectLst/>
              <a:highlight>
                <a:srgbClr val="FFFFFF"/>
              </a:highlight>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8E306A12-AAA2-ED0A-A9D2-6CACADBAE3EC}"/>
              </a:ext>
            </a:extLst>
          </p:cNvPr>
          <p:cNvSpPr txBox="1"/>
          <p:nvPr/>
        </p:nvSpPr>
        <p:spPr>
          <a:xfrm>
            <a:off x="7127266" y="6361759"/>
            <a:ext cx="4645633" cy="369332"/>
          </a:xfrm>
          <a:prstGeom prst="rect">
            <a:avLst/>
          </a:prstGeom>
          <a:noFill/>
        </p:spPr>
        <p:txBody>
          <a:bodyPr wrap="square" rtlCol="0">
            <a:spAutoFit/>
          </a:bodyPr>
          <a:lstStyle/>
          <a:p>
            <a:r>
              <a:rPr lang="en-US" dirty="0"/>
              <a:t>GitHub URL: </a:t>
            </a:r>
            <a:r>
              <a:rPr lang="en-US" dirty="0">
                <a:hlinkClick r:id="rId3"/>
              </a:rPr>
              <a:t>Predictive Analysis (Classification)</a:t>
            </a:r>
            <a:endParaRPr lang="en-US" dirty="0"/>
          </a:p>
        </p:txBody>
      </p:sp>
      <p:graphicFrame>
        <p:nvGraphicFramePr>
          <p:cNvPr id="6" name="Diagram 5">
            <a:extLst>
              <a:ext uri="{FF2B5EF4-FFF2-40B4-BE49-F238E27FC236}">
                <a16:creationId xmlns:a16="http://schemas.microsoft.com/office/drawing/2014/main" id="{A708E9C0-2B21-D5D1-4A71-087905894879}"/>
              </a:ext>
            </a:extLst>
          </p:cNvPr>
          <p:cNvGraphicFramePr/>
          <p:nvPr>
            <p:extLst>
              <p:ext uri="{D42A27DB-BD31-4B8C-83A1-F6EECF244321}">
                <p14:modId xmlns:p14="http://schemas.microsoft.com/office/powerpoint/2010/main" val="2586487896"/>
              </p:ext>
            </p:extLst>
          </p:nvPr>
        </p:nvGraphicFramePr>
        <p:xfrm>
          <a:off x="1089325" y="2571829"/>
          <a:ext cx="10196285" cy="34537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202899"/>
            <a:ext cx="10687961" cy="165277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SG" sz="2200" dirty="0">
                <a:solidFill>
                  <a:schemeClr val="bg2">
                    <a:lumMod val="50000"/>
                  </a:schemeClr>
                </a:solidFill>
                <a:latin typeface="Abadi" panose="020B0604020104020204" pitchFamily="34" charset="0"/>
              </a:rPr>
              <a:t>VAFB SLC 4E and KSC LC 39A have higher success rates</a:t>
            </a:r>
          </a:p>
          <a:p>
            <a:pPr lvl="1">
              <a:lnSpc>
                <a:spcPct val="100000"/>
              </a:lnSpc>
              <a:spcBef>
                <a:spcPts val="1400"/>
              </a:spcBef>
            </a:pPr>
            <a:r>
              <a:rPr lang="en-SG" sz="2200" dirty="0">
                <a:solidFill>
                  <a:schemeClr val="bg2">
                    <a:lumMod val="50000"/>
                  </a:schemeClr>
                </a:solidFill>
                <a:latin typeface="Abadi" panose="020B0604020104020204" pitchFamily="34" charset="0"/>
              </a:rPr>
              <a:t>There </a:t>
            </a:r>
            <a:r>
              <a:rPr lang="en-US" sz="2200" dirty="0">
                <a:solidFill>
                  <a:schemeClr val="bg2">
                    <a:lumMod val="50000"/>
                  </a:schemeClr>
                </a:solidFill>
                <a:latin typeface="Abadi" panose="020B0604020104020204" pitchFamily="34" charset="0"/>
              </a:rPr>
              <a:t>were higher proportions of launces from CCAFS SLC 40</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936C4B5E-664D-AE42-87CF-45B1459C541C}"/>
              </a:ext>
            </a:extLst>
          </p:cNvPr>
          <p:cNvPicPr>
            <a:picLocks noChangeAspect="1"/>
          </p:cNvPicPr>
          <p:nvPr/>
        </p:nvPicPr>
        <p:blipFill>
          <a:blip r:embed="rId4"/>
          <a:stretch>
            <a:fillRect/>
          </a:stretch>
        </p:blipFill>
        <p:spPr>
          <a:xfrm>
            <a:off x="770011" y="1798974"/>
            <a:ext cx="10687961" cy="209428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F7077EF2-54FC-1B0B-89FA-BE2A4724EFD5}"/>
              </a:ext>
            </a:extLst>
          </p:cNvPr>
          <p:cNvPicPr>
            <a:picLocks noChangeAspect="1"/>
          </p:cNvPicPr>
          <p:nvPr/>
        </p:nvPicPr>
        <p:blipFill>
          <a:blip r:embed="rId3"/>
          <a:stretch>
            <a:fillRect/>
          </a:stretch>
        </p:blipFill>
        <p:spPr>
          <a:xfrm>
            <a:off x="789702" y="1768321"/>
            <a:ext cx="10668270" cy="2045109"/>
          </a:xfrm>
          <a:prstGeom prst="rect">
            <a:avLst/>
          </a:prstGeom>
        </p:spPr>
      </p:pic>
      <p:sp>
        <p:nvSpPr>
          <p:cNvPr id="6" name="Content Placeholder 2">
            <a:extLst>
              <a:ext uri="{FF2B5EF4-FFF2-40B4-BE49-F238E27FC236}">
                <a16:creationId xmlns:a16="http://schemas.microsoft.com/office/drawing/2014/main" id="{71102498-6F83-2EC6-3231-40E7EA9C3D2E}"/>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2200" dirty="0">
                <a:solidFill>
                  <a:schemeClr val="bg2">
                    <a:lumMod val="50000"/>
                  </a:schemeClr>
                </a:solidFill>
                <a:latin typeface="Abadi" panose="020B0604020104020204" pitchFamily="34" charset="0"/>
              </a:rPr>
              <a:t>Majority of the launches are of </a:t>
            </a:r>
            <a:r>
              <a:rPr lang="en-US" sz="2200" dirty="0" err="1">
                <a:solidFill>
                  <a:schemeClr val="bg2">
                    <a:lumMod val="50000"/>
                  </a:schemeClr>
                </a:solidFill>
                <a:latin typeface="Abadi" panose="020B0604020104020204" pitchFamily="34" charset="0"/>
              </a:rPr>
              <a:t>PayloadMass</a:t>
            </a:r>
            <a:r>
              <a:rPr lang="en-US" sz="2200" dirty="0">
                <a:solidFill>
                  <a:schemeClr val="bg2">
                    <a:lumMod val="50000"/>
                  </a:schemeClr>
                </a:solidFill>
                <a:latin typeface="Abadi" panose="020B0604020104020204" pitchFamily="34" charset="0"/>
              </a:rPr>
              <a:t> &lt; 8000kg.</a:t>
            </a:r>
          </a:p>
          <a:p>
            <a:pPr lvl="1">
              <a:lnSpc>
                <a:spcPct val="100000"/>
              </a:lnSpc>
              <a:spcBef>
                <a:spcPts val="1400"/>
              </a:spcBef>
            </a:pPr>
            <a:r>
              <a:rPr lang="en-US" sz="2200" dirty="0">
                <a:solidFill>
                  <a:schemeClr val="bg2">
                    <a:lumMod val="50000"/>
                  </a:schemeClr>
                </a:solidFill>
                <a:latin typeface="Abadi" panose="020B0604020104020204" pitchFamily="34" charset="0"/>
              </a:rPr>
              <a:t>For launches with </a:t>
            </a:r>
            <a:r>
              <a:rPr lang="en-US" sz="2200" dirty="0" err="1">
                <a:solidFill>
                  <a:schemeClr val="bg2">
                    <a:lumMod val="50000"/>
                  </a:schemeClr>
                </a:solidFill>
                <a:latin typeface="Abadi" panose="020B0604020104020204" pitchFamily="34" charset="0"/>
              </a:rPr>
              <a:t>PayloadMass</a:t>
            </a:r>
            <a:r>
              <a:rPr lang="en-US" sz="2200" dirty="0">
                <a:solidFill>
                  <a:schemeClr val="bg2">
                    <a:lumMod val="50000"/>
                  </a:schemeClr>
                </a:solidFill>
                <a:latin typeface="Abadi" panose="020B0604020104020204" pitchFamily="34" charset="0"/>
              </a:rPr>
              <a:t> &gt; 9000, there is a higher success rate.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2DAB5C2F-8DB4-A19E-8E42-F2F56B936097}"/>
              </a:ext>
            </a:extLst>
          </p:cNvPr>
          <p:cNvSpPr txBox="1">
            <a:spLocks/>
          </p:cNvSpPr>
          <p:nvPr/>
        </p:nvSpPr>
        <p:spPr>
          <a:xfrm>
            <a:off x="770012" y="1789471"/>
            <a:ext cx="4775382" cy="406620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Orbits with 100% Success Rate are ES-L1, GEO, HEO, and SSO</a:t>
            </a:r>
          </a:p>
          <a:p>
            <a:pPr lvl="1">
              <a:lnSpc>
                <a:spcPct val="100000"/>
              </a:lnSpc>
              <a:spcBef>
                <a:spcPts val="1400"/>
              </a:spcBef>
            </a:pPr>
            <a:r>
              <a:rPr lang="en-US" sz="1800" dirty="0" err="1">
                <a:solidFill>
                  <a:schemeClr val="bg2">
                    <a:lumMod val="50000"/>
                  </a:schemeClr>
                </a:solidFill>
                <a:latin typeface="Abadi" panose="020B0604020104020204" pitchFamily="34" charset="0"/>
              </a:rPr>
              <a:t>Oribits</a:t>
            </a:r>
            <a:r>
              <a:rPr lang="en-US" sz="1800" dirty="0">
                <a:solidFill>
                  <a:schemeClr val="bg2">
                    <a:lumMod val="50000"/>
                  </a:schemeClr>
                </a:solidFill>
                <a:latin typeface="Abadi" panose="020B0604020104020204" pitchFamily="34" charset="0"/>
              </a:rPr>
              <a:t> with 0% Success Rate is SO.</a:t>
            </a:r>
          </a:p>
          <a:p>
            <a:pPr lvl="1">
              <a:lnSpc>
                <a:spcPct val="100000"/>
              </a:lnSpc>
              <a:spcBef>
                <a:spcPts val="1400"/>
              </a:spcBef>
            </a:pPr>
            <a:r>
              <a:rPr lang="en-US" sz="1800" dirty="0">
                <a:solidFill>
                  <a:schemeClr val="bg2">
                    <a:lumMod val="50000"/>
                  </a:schemeClr>
                </a:solidFill>
                <a:latin typeface="Abadi" panose="020B0604020104020204" pitchFamily="34" charset="0"/>
              </a:rPr>
              <a:t>Orbits with Success Rate between 50% - 85% are GTO, ISS, LEO, MEO, and PO.</a:t>
            </a:r>
          </a:p>
        </p:txBody>
      </p:sp>
      <p:pic>
        <p:nvPicPr>
          <p:cNvPr id="6" name="Picture 5">
            <a:extLst>
              <a:ext uri="{FF2B5EF4-FFF2-40B4-BE49-F238E27FC236}">
                <a16:creationId xmlns:a16="http://schemas.microsoft.com/office/drawing/2014/main" id="{8578D139-F8B0-13BE-2718-6BC858E4F4E1}"/>
              </a:ext>
            </a:extLst>
          </p:cNvPr>
          <p:cNvPicPr>
            <a:picLocks noChangeAspect="1"/>
          </p:cNvPicPr>
          <p:nvPr/>
        </p:nvPicPr>
        <p:blipFill>
          <a:blip r:embed="rId3"/>
          <a:stretch>
            <a:fillRect/>
          </a:stretch>
        </p:blipFill>
        <p:spPr>
          <a:xfrm>
            <a:off x="5810866" y="1546294"/>
            <a:ext cx="5590472" cy="427334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2DD7161A-6CF0-19E0-2696-377AD99E04AE}"/>
              </a:ext>
            </a:extLst>
          </p:cNvPr>
          <p:cNvPicPr>
            <a:picLocks noChangeAspect="1"/>
          </p:cNvPicPr>
          <p:nvPr/>
        </p:nvPicPr>
        <p:blipFill>
          <a:blip r:embed="rId3"/>
          <a:stretch>
            <a:fillRect/>
          </a:stretch>
        </p:blipFill>
        <p:spPr>
          <a:xfrm>
            <a:off x="770010" y="1584740"/>
            <a:ext cx="10611813" cy="2082692"/>
          </a:xfrm>
          <a:prstGeom prst="rect">
            <a:avLst/>
          </a:prstGeom>
        </p:spPr>
      </p:pic>
      <p:sp>
        <p:nvSpPr>
          <p:cNvPr id="6" name="Content Placeholder 2">
            <a:extLst>
              <a:ext uri="{FF2B5EF4-FFF2-40B4-BE49-F238E27FC236}">
                <a16:creationId xmlns:a16="http://schemas.microsoft.com/office/drawing/2014/main" id="{39562613-D94C-A523-C58A-86E70F96E2CA}"/>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2200" dirty="0">
                <a:solidFill>
                  <a:schemeClr val="bg2">
                    <a:lumMod val="50000"/>
                  </a:schemeClr>
                </a:solidFill>
                <a:latin typeface="Abadi" panose="020B0604020104020204" pitchFamily="34" charset="0"/>
              </a:rPr>
              <a:t>No visible relationship can be observed between Flight Number and Orbit Type</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5CD1EF8-E3AA-EDEC-5F41-22F4610983BB}"/>
              </a:ext>
            </a:extLst>
          </p:cNvPr>
          <p:cNvPicPr>
            <a:picLocks noChangeAspect="1"/>
          </p:cNvPicPr>
          <p:nvPr/>
        </p:nvPicPr>
        <p:blipFill>
          <a:blip r:embed="rId3"/>
          <a:stretch>
            <a:fillRect/>
          </a:stretch>
        </p:blipFill>
        <p:spPr>
          <a:xfrm>
            <a:off x="770010" y="1535577"/>
            <a:ext cx="10611819" cy="2082693"/>
          </a:xfrm>
          <a:prstGeom prst="rect">
            <a:avLst/>
          </a:prstGeom>
        </p:spPr>
      </p:pic>
      <p:sp>
        <p:nvSpPr>
          <p:cNvPr id="7" name="Content Placeholder 2">
            <a:extLst>
              <a:ext uri="{FF2B5EF4-FFF2-40B4-BE49-F238E27FC236}">
                <a16:creationId xmlns:a16="http://schemas.microsoft.com/office/drawing/2014/main" id="{D3BEE0EC-0F5F-6A7F-F6AD-90611F8BB83B}"/>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Heavy payloads have negative influence on GTO orbits and positive influence on GTO and ISS orbits.</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The success rate is increasing on an increasing rate from 2013 to 2020.</a:t>
            </a:r>
          </a:p>
          <a:p>
            <a:pPr lvl="1">
              <a:lnSpc>
                <a:spcPct val="100000"/>
              </a:lnSpc>
              <a:spcBef>
                <a:spcPts val="1400"/>
              </a:spcBef>
            </a:pPr>
            <a:r>
              <a:rPr lang="en-US" sz="1800" dirty="0">
                <a:solidFill>
                  <a:schemeClr val="bg2">
                    <a:lumMod val="50000"/>
                  </a:schemeClr>
                </a:solidFill>
                <a:latin typeface="Abadi" panose="020B0604020104020204" pitchFamily="34" charset="0"/>
              </a:rPr>
              <a:t>The success rate from 2010 – 2013 is 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BF15DF63-B6FE-061B-CE0D-0D65EDBEEC11}"/>
              </a:ext>
            </a:extLst>
          </p:cNvPr>
          <p:cNvPicPr>
            <a:picLocks noChangeAspect="1"/>
          </p:cNvPicPr>
          <p:nvPr/>
        </p:nvPicPr>
        <p:blipFill>
          <a:blip r:embed="rId3"/>
          <a:stretch>
            <a:fillRect/>
          </a:stretch>
        </p:blipFill>
        <p:spPr>
          <a:xfrm>
            <a:off x="5904949" y="1534657"/>
            <a:ext cx="5517040" cy="421721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10E25C7C-12FC-7BBB-B118-1FDA43C9B7D1}"/>
              </a:ext>
            </a:extLst>
          </p:cNvPr>
          <p:cNvPicPr>
            <a:picLocks noChangeAspect="1"/>
          </p:cNvPicPr>
          <p:nvPr/>
        </p:nvPicPr>
        <p:blipFill>
          <a:blip r:embed="rId3"/>
          <a:stretch>
            <a:fillRect/>
          </a:stretch>
        </p:blipFill>
        <p:spPr>
          <a:xfrm>
            <a:off x="770011" y="1651820"/>
            <a:ext cx="10687961" cy="1747661"/>
          </a:xfrm>
          <a:prstGeom prst="rect">
            <a:avLst/>
          </a:prstGeom>
        </p:spPr>
      </p:pic>
      <p:sp>
        <p:nvSpPr>
          <p:cNvPr id="6" name="Content Placeholder 2">
            <a:extLst>
              <a:ext uri="{FF2B5EF4-FFF2-40B4-BE49-F238E27FC236}">
                <a16:creationId xmlns:a16="http://schemas.microsoft.com/office/drawing/2014/main" id="{F2BB23F1-21B1-2DC7-DEBD-B7CF29802608}"/>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the unique launch site names from SpaceX mission dataset.</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2E4379EC-7D19-9547-1472-13943AD151DE}"/>
              </a:ext>
            </a:extLst>
          </p:cNvPr>
          <p:cNvPicPr>
            <a:picLocks noChangeAspect="1"/>
          </p:cNvPicPr>
          <p:nvPr/>
        </p:nvPicPr>
        <p:blipFill>
          <a:blip r:embed="rId3"/>
          <a:stretch>
            <a:fillRect/>
          </a:stretch>
        </p:blipFill>
        <p:spPr>
          <a:xfrm>
            <a:off x="770011" y="1395401"/>
            <a:ext cx="10605912" cy="2721050"/>
          </a:xfrm>
          <a:prstGeom prst="rect">
            <a:avLst/>
          </a:prstGeom>
        </p:spPr>
      </p:pic>
      <p:sp>
        <p:nvSpPr>
          <p:cNvPr id="6" name="Content Placeholder 2">
            <a:extLst>
              <a:ext uri="{FF2B5EF4-FFF2-40B4-BE49-F238E27FC236}">
                <a16:creationId xmlns:a16="http://schemas.microsoft.com/office/drawing/2014/main" id="{70529C2A-B56F-25CE-22FF-9F7805D365E0}"/>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5 records where </a:t>
            </a:r>
            <a:r>
              <a:rPr lang="en-US" sz="1800" dirty="0" err="1">
                <a:solidFill>
                  <a:schemeClr val="bg2">
                    <a:lumMod val="50000"/>
                  </a:schemeClr>
                </a:solidFill>
                <a:latin typeface="Abadi" panose="020B0604020104020204" pitchFamily="34" charset="0"/>
              </a:rPr>
              <a:t>Launch_Site</a:t>
            </a:r>
            <a:r>
              <a:rPr lang="en-US" sz="1800" dirty="0">
                <a:solidFill>
                  <a:schemeClr val="bg2">
                    <a:lumMod val="50000"/>
                  </a:schemeClr>
                </a:solidFill>
                <a:latin typeface="Abadi" panose="020B0604020104020204" pitchFamily="34" charset="0"/>
              </a:rPr>
              <a:t> begins with the string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E7C060CE-B353-E39D-289B-45FB1C24CC76}"/>
              </a:ext>
            </a:extLst>
          </p:cNvPr>
          <p:cNvPicPr>
            <a:picLocks noChangeAspect="1"/>
          </p:cNvPicPr>
          <p:nvPr/>
        </p:nvPicPr>
        <p:blipFill rotWithShape="1">
          <a:blip r:embed="rId3"/>
          <a:srcRect t="12984"/>
          <a:stretch/>
        </p:blipFill>
        <p:spPr>
          <a:xfrm>
            <a:off x="770011" y="1746119"/>
            <a:ext cx="10687961" cy="1652778"/>
          </a:xfrm>
          <a:prstGeom prst="rect">
            <a:avLst/>
          </a:prstGeom>
        </p:spPr>
      </p:pic>
      <p:sp>
        <p:nvSpPr>
          <p:cNvPr id="8" name="Content Placeholder 2">
            <a:extLst>
              <a:ext uri="{FF2B5EF4-FFF2-40B4-BE49-F238E27FC236}">
                <a16:creationId xmlns:a16="http://schemas.microsoft.com/office/drawing/2014/main" id="{428F4907-7166-5B6D-FF8B-947614E4A32F}"/>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the total payload mass carried by boosters launched by NASA (CRS) which equals to 45596.</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B937558E-CCBF-0CD7-88E9-B655CE24C865}"/>
              </a:ext>
            </a:extLst>
          </p:cNvPr>
          <p:cNvPicPr>
            <a:picLocks noChangeAspect="1"/>
          </p:cNvPicPr>
          <p:nvPr/>
        </p:nvPicPr>
        <p:blipFill>
          <a:blip r:embed="rId3"/>
          <a:stretch>
            <a:fillRect/>
          </a:stretch>
        </p:blipFill>
        <p:spPr>
          <a:xfrm>
            <a:off x="770010" y="1634730"/>
            <a:ext cx="10525085" cy="1344444"/>
          </a:xfrm>
          <a:prstGeom prst="rect">
            <a:avLst/>
          </a:prstGeom>
        </p:spPr>
      </p:pic>
      <p:sp>
        <p:nvSpPr>
          <p:cNvPr id="6" name="Content Placeholder 2">
            <a:extLst>
              <a:ext uri="{FF2B5EF4-FFF2-40B4-BE49-F238E27FC236}">
                <a16:creationId xmlns:a16="http://schemas.microsoft.com/office/drawing/2014/main" id="{1F3C7516-44AE-C918-1DBB-8FD0ACAF70CC}"/>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average payload mass carried by booster version F9 v1.1 which is equal to 2928.4.</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53BA7986-497E-19E3-60A5-16EFB92D414C}"/>
              </a:ext>
            </a:extLst>
          </p:cNvPr>
          <p:cNvPicPr>
            <a:picLocks noChangeAspect="1"/>
          </p:cNvPicPr>
          <p:nvPr/>
        </p:nvPicPr>
        <p:blipFill>
          <a:blip r:embed="rId3"/>
          <a:stretch>
            <a:fillRect/>
          </a:stretch>
        </p:blipFill>
        <p:spPr>
          <a:xfrm>
            <a:off x="829002" y="1578156"/>
            <a:ext cx="10515600" cy="1784510"/>
          </a:xfrm>
          <a:prstGeom prst="rect">
            <a:avLst/>
          </a:prstGeom>
        </p:spPr>
      </p:pic>
      <p:sp>
        <p:nvSpPr>
          <p:cNvPr id="6" name="Content Placeholder 2">
            <a:extLst>
              <a:ext uri="{FF2B5EF4-FFF2-40B4-BE49-F238E27FC236}">
                <a16:creationId xmlns:a16="http://schemas.microsoft.com/office/drawing/2014/main" id="{6EA61DFA-633E-CF32-B666-CA3681A3C82F}"/>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The date when the 1</a:t>
            </a:r>
            <a:r>
              <a:rPr lang="en-US" sz="1800" baseline="30000" dirty="0">
                <a:solidFill>
                  <a:schemeClr val="bg2">
                    <a:lumMod val="50000"/>
                  </a:schemeClr>
                </a:solidFill>
                <a:latin typeface="Abadi" panose="020B0604020104020204" pitchFamily="34" charset="0"/>
              </a:rPr>
              <a:t>st</a:t>
            </a:r>
            <a:r>
              <a:rPr lang="en-US" sz="1800" dirty="0">
                <a:solidFill>
                  <a:schemeClr val="bg2">
                    <a:lumMod val="50000"/>
                  </a:schemeClr>
                </a:solidFill>
                <a:latin typeface="Abadi" panose="020B0604020104020204" pitchFamily="34" charset="0"/>
              </a:rPr>
              <a:t> successful landing outcome (ground pad) was achieved which is 22 December 2015.</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C32EE11B-FAC9-E196-2A1B-298F557E372A}"/>
              </a:ext>
            </a:extLst>
          </p:cNvPr>
          <p:cNvPicPr>
            <a:picLocks noChangeAspect="1"/>
          </p:cNvPicPr>
          <p:nvPr/>
        </p:nvPicPr>
        <p:blipFill>
          <a:blip r:embed="rId3"/>
          <a:stretch>
            <a:fillRect/>
          </a:stretch>
        </p:blipFill>
        <p:spPr>
          <a:xfrm>
            <a:off x="770010" y="1575803"/>
            <a:ext cx="10616041" cy="1973642"/>
          </a:xfrm>
          <a:prstGeom prst="rect">
            <a:avLst/>
          </a:prstGeom>
        </p:spPr>
      </p:pic>
      <p:sp>
        <p:nvSpPr>
          <p:cNvPr id="3" name="Content Placeholder 2">
            <a:extLst>
              <a:ext uri="{FF2B5EF4-FFF2-40B4-BE49-F238E27FC236}">
                <a16:creationId xmlns:a16="http://schemas.microsoft.com/office/drawing/2014/main" id="{1711E24E-4E14-C5AE-3BB6-3548D5FE4960}"/>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the booster version names which have success in drone ship and have a 4000 &lt; payload mass &lt;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34886"/>
            <a:ext cx="10499069" cy="4490687"/>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900" dirty="0">
                <a:solidFill>
                  <a:schemeClr val="bg2">
                    <a:lumMod val="50000"/>
                  </a:schemeClr>
                </a:solidFill>
                <a:latin typeface="Abadi" panose="020B0604020104020204" pitchFamily="34" charset="0"/>
              </a:rPr>
              <a:t>Data Collection</a:t>
            </a:r>
          </a:p>
          <a:p>
            <a:pPr lvl="1">
              <a:lnSpc>
                <a:spcPct val="100000"/>
              </a:lnSpc>
              <a:spcBef>
                <a:spcPts val="1400"/>
              </a:spcBef>
            </a:pPr>
            <a:r>
              <a:rPr lang="en-US" sz="1900" dirty="0">
                <a:solidFill>
                  <a:schemeClr val="bg2">
                    <a:lumMod val="50000"/>
                  </a:schemeClr>
                </a:solidFill>
                <a:latin typeface="Abadi" panose="020B0604020104020204" pitchFamily="34" charset="0"/>
              </a:rPr>
              <a:t>Data Wrangling</a:t>
            </a:r>
          </a:p>
          <a:p>
            <a:pPr lvl="1">
              <a:lnSpc>
                <a:spcPct val="100000"/>
              </a:lnSpc>
              <a:spcBef>
                <a:spcPts val="1400"/>
              </a:spcBef>
            </a:pPr>
            <a:r>
              <a:rPr lang="en-US" sz="1900" dirty="0">
                <a:solidFill>
                  <a:schemeClr val="bg2">
                    <a:lumMod val="50000"/>
                  </a:schemeClr>
                </a:solidFill>
                <a:latin typeface="Abadi" panose="020B0604020104020204" pitchFamily="34" charset="0"/>
              </a:rPr>
              <a:t>Exploratory Data Analysis with Data Visualization</a:t>
            </a:r>
          </a:p>
          <a:p>
            <a:pPr lvl="1">
              <a:lnSpc>
                <a:spcPct val="100000"/>
              </a:lnSpc>
              <a:spcBef>
                <a:spcPts val="1400"/>
              </a:spcBef>
            </a:pPr>
            <a:r>
              <a:rPr lang="en-US" sz="1900" dirty="0">
                <a:solidFill>
                  <a:schemeClr val="bg2">
                    <a:lumMod val="50000"/>
                  </a:schemeClr>
                </a:solidFill>
                <a:latin typeface="Abadi" panose="020B0604020104020204" pitchFamily="34" charset="0"/>
              </a:rPr>
              <a:t>Exploratory Data Analysis with SQL</a:t>
            </a:r>
          </a:p>
          <a:p>
            <a:pPr lvl="1">
              <a:lnSpc>
                <a:spcPct val="100000"/>
              </a:lnSpc>
              <a:spcBef>
                <a:spcPts val="1400"/>
              </a:spcBef>
            </a:pPr>
            <a:r>
              <a:rPr lang="en-US" sz="1900" dirty="0">
                <a:solidFill>
                  <a:schemeClr val="bg2">
                    <a:lumMod val="50000"/>
                  </a:schemeClr>
                </a:solidFill>
                <a:latin typeface="Abadi" panose="020B0604020104020204" pitchFamily="34" charset="0"/>
              </a:rPr>
              <a:t>Building interactive map with Folium</a:t>
            </a:r>
          </a:p>
          <a:p>
            <a:pPr lvl="1">
              <a:lnSpc>
                <a:spcPct val="100000"/>
              </a:lnSpc>
              <a:spcBef>
                <a:spcPts val="1400"/>
              </a:spcBef>
            </a:pPr>
            <a:r>
              <a:rPr lang="en-US" sz="1900" dirty="0">
                <a:solidFill>
                  <a:schemeClr val="bg2">
                    <a:lumMod val="50000"/>
                  </a:schemeClr>
                </a:solidFill>
                <a:latin typeface="Abadi" panose="020B0604020104020204" pitchFamily="34" charset="0"/>
              </a:rPr>
              <a:t>Building Dashboard with </a:t>
            </a:r>
            <a:r>
              <a:rPr lang="en-US" sz="1900" dirty="0" err="1">
                <a:solidFill>
                  <a:schemeClr val="bg2">
                    <a:lumMod val="50000"/>
                  </a:schemeClr>
                </a:solidFill>
                <a:latin typeface="Abadi" panose="020B0604020104020204" pitchFamily="34" charset="0"/>
              </a:rPr>
              <a:t>Plotly</a:t>
            </a:r>
            <a:r>
              <a:rPr lang="en-US" sz="1900" dirty="0">
                <a:solidFill>
                  <a:schemeClr val="bg2">
                    <a:lumMod val="50000"/>
                  </a:schemeClr>
                </a:solidFill>
                <a:latin typeface="Abadi" panose="020B0604020104020204" pitchFamily="34" charset="0"/>
              </a:rPr>
              <a:t> Dash</a:t>
            </a:r>
          </a:p>
          <a:p>
            <a:pPr lvl="1">
              <a:lnSpc>
                <a:spcPct val="100000"/>
              </a:lnSpc>
              <a:spcBef>
                <a:spcPts val="1400"/>
              </a:spcBef>
            </a:pPr>
            <a:r>
              <a:rPr lang="en-US" sz="1900" dirty="0">
                <a:solidFill>
                  <a:schemeClr val="bg2">
                    <a:lumMod val="50000"/>
                  </a:schemeClr>
                </a:solidFill>
                <a:latin typeface="Abadi" panose="020B0604020104020204" pitchFamily="34" charset="0"/>
              </a:rPr>
              <a:t>Predictive Modelling (Classification)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900" dirty="0">
                <a:solidFill>
                  <a:schemeClr val="bg2">
                    <a:lumMod val="50000"/>
                  </a:schemeClr>
                </a:solidFill>
                <a:latin typeface="Abadi" panose="020B0604020104020204" pitchFamily="34" charset="0"/>
              </a:rPr>
              <a:t>Exploratory Data Analysis results</a:t>
            </a:r>
          </a:p>
          <a:p>
            <a:pPr lvl="1">
              <a:lnSpc>
                <a:spcPct val="100000"/>
              </a:lnSpc>
              <a:spcBef>
                <a:spcPts val="1400"/>
              </a:spcBef>
            </a:pPr>
            <a:r>
              <a:rPr lang="en-US" sz="1900" dirty="0">
                <a:solidFill>
                  <a:schemeClr val="bg2">
                    <a:lumMod val="50000"/>
                  </a:schemeClr>
                </a:solidFill>
                <a:latin typeface="Abadi" panose="020B0604020104020204" pitchFamily="34" charset="0"/>
              </a:rPr>
              <a:t>Interactive analytics screenshots</a:t>
            </a:r>
          </a:p>
          <a:p>
            <a:pPr lvl="1">
              <a:lnSpc>
                <a:spcPct val="100000"/>
              </a:lnSpc>
              <a:spcBef>
                <a:spcPts val="1400"/>
              </a:spcBef>
            </a:pPr>
            <a:r>
              <a:rPr lang="en-US" sz="1900" dirty="0">
                <a:solidFill>
                  <a:schemeClr val="bg2">
                    <a:lumMod val="50000"/>
                  </a:schemeClr>
                </a:solidFill>
                <a:latin typeface="Abadi" panose="020B0604020104020204" pitchFamily="34" charset="0"/>
              </a:rPr>
              <a:t>Predictive modelling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white screen with black text&#10;&#10;Description automatically generated">
            <a:extLst>
              <a:ext uri="{FF2B5EF4-FFF2-40B4-BE49-F238E27FC236}">
                <a16:creationId xmlns:a16="http://schemas.microsoft.com/office/drawing/2014/main" id="{91FB1C8C-44DB-0D8B-C42B-D6A2825D5E51}"/>
              </a:ext>
            </a:extLst>
          </p:cNvPr>
          <p:cNvPicPr>
            <a:picLocks noChangeAspect="1"/>
          </p:cNvPicPr>
          <p:nvPr/>
        </p:nvPicPr>
        <p:blipFill>
          <a:blip r:embed="rId3"/>
          <a:stretch>
            <a:fillRect/>
          </a:stretch>
        </p:blipFill>
        <p:spPr>
          <a:xfrm>
            <a:off x="829004" y="1577793"/>
            <a:ext cx="10502923" cy="1851207"/>
          </a:xfrm>
          <a:prstGeom prst="rect">
            <a:avLst/>
          </a:prstGeom>
        </p:spPr>
      </p:pic>
      <p:sp>
        <p:nvSpPr>
          <p:cNvPr id="7" name="Content Placeholder 2">
            <a:extLst>
              <a:ext uri="{FF2B5EF4-FFF2-40B4-BE49-F238E27FC236}">
                <a16:creationId xmlns:a16="http://schemas.microsoft.com/office/drawing/2014/main" id="{F2517967-5E29-2051-CC4E-58A57C56AFA1}"/>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Listing the total number of successful and failure SpaceX mission outcomes from the dataset.</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B832D0DD-4E69-096D-18DF-99B34B8ADF18}"/>
              </a:ext>
            </a:extLst>
          </p:cNvPr>
          <p:cNvPicPr>
            <a:picLocks noChangeAspect="1"/>
          </p:cNvPicPr>
          <p:nvPr/>
        </p:nvPicPr>
        <p:blipFill rotWithShape="1">
          <a:blip r:embed="rId3"/>
          <a:srcRect r="35633"/>
          <a:stretch/>
        </p:blipFill>
        <p:spPr>
          <a:xfrm>
            <a:off x="4578485" y="1808668"/>
            <a:ext cx="6879487" cy="3240664"/>
          </a:xfrm>
          <a:prstGeom prst="rect">
            <a:avLst/>
          </a:prstGeom>
        </p:spPr>
      </p:pic>
      <p:sp>
        <p:nvSpPr>
          <p:cNvPr id="6" name="Content Placeholder 2">
            <a:extLst>
              <a:ext uri="{FF2B5EF4-FFF2-40B4-BE49-F238E27FC236}">
                <a16:creationId xmlns:a16="http://schemas.microsoft.com/office/drawing/2014/main" id="{C983861C-D517-7E5D-AC0D-69BAC2F15A27}"/>
              </a:ext>
            </a:extLst>
          </p:cNvPr>
          <p:cNvSpPr txBox="1">
            <a:spLocks/>
          </p:cNvSpPr>
          <p:nvPr/>
        </p:nvSpPr>
        <p:spPr>
          <a:xfrm>
            <a:off x="770011" y="1776222"/>
            <a:ext cx="3389034" cy="327311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Displaying the names of the booster version names which have carried out the maximum payload mass.</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Picture 6" descr="A screenshot of a computer&#10;&#10;Description automatically generated">
            <a:extLst>
              <a:ext uri="{FF2B5EF4-FFF2-40B4-BE49-F238E27FC236}">
                <a16:creationId xmlns:a16="http://schemas.microsoft.com/office/drawing/2014/main" id="{7AD040B9-CF68-109A-D56B-87879B8752D6}"/>
              </a:ext>
            </a:extLst>
          </p:cNvPr>
          <p:cNvPicPr>
            <a:picLocks noChangeAspect="1"/>
          </p:cNvPicPr>
          <p:nvPr/>
        </p:nvPicPr>
        <p:blipFill>
          <a:blip r:embed="rId3"/>
          <a:stretch>
            <a:fillRect/>
          </a:stretch>
        </p:blipFill>
        <p:spPr>
          <a:xfrm>
            <a:off x="770011" y="1604754"/>
            <a:ext cx="10591348" cy="1905362"/>
          </a:xfrm>
          <a:prstGeom prst="rect">
            <a:avLst/>
          </a:prstGeom>
        </p:spPr>
      </p:pic>
      <p:sp>
        <p:nvSpPr>
          <p:cNvPr id="8" name="Content Placeholder 2">
            <a:extLst>
              <a:ext uri="{FF2B5EF4-FFF2-40B4-BE49-F238E27FC236}">
                <a16:creationId xmlns:a16="http://schemas.microsoft.com/office/drawing/2014/main" id="{99989D66-C105-B4FB-4462-4252B38EC926}"/>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Listing the failed landing outcomes in drone ship, their booster version, and launch site names for the months in year 2015.</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white screen with red text&#10;&#10;Description automatically generated">
            <a:extLst>
              <a:ext uri="{FF2B5EF4-FFF2-40B4-BE49-F238E27FC236}">
                <a16:creationId xmlns:a16="http://schemas.microsoft.com/office/drawing/2014/main" id="{1DAF0E7B-44FC-E5C6-4BC1-BCEC3D69228C}"/>
              </a:ext>
            </a:extLst>
          </p:cNvPr>
          <p:cNvPicPr>
            <a:picLocks noChangeAspect="1"/>
          </p:cNvPicPr>
          <p:nvPr/>
        </p:nvPicPr>
        <p:blipFill>
          <a:blip r:embed="rId4"/>
          <a:stretch>
            <a:fillRect/>
          </a:stretch>
        </p:blipFill>
        <p:spPr>
          <a:xfrm>
            <a:off x="770011" y="1441561"/>
            <a:ext cx="10605912" cy="2550984"/>
          </a:xfrm>
          <a:prstGeom prst="rect">
            <a:avLst/>
          </a:prstGeom>
        </p:spPr>
      </p:pic>
      <p:sp>
        <p:nvSpPr>
          <p:cNvPr id="7" name="Content Placeholder 2">
            <a:extLst>
              <a:ext uri="{FF2B5EF4-FFF2-40B4-BE49-F238E27FC236}">
                <a16:creationId xmlns:a16="http://schemas.microsoft.com/office/drawing/2014/main" id="{68DC99EB-C38C-8DEB-2A5E-7D7CDA63BD4C}"/>
              </a:ext>
            </a:extLst>
          </p:cNvPr>
          <p:cNvSpPr txBox="1">
            <a:spLocks/>
          </p:cNvSpPr>
          <p:nvPr/>
        </p:nvSpPr>
        <p:spPr>
          <a:xfrm>
            <a:off x="770011" y="4202899"/>
            <a:ext cx="10687961" cy="16527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bg2">
                    <a:lumMod val="50000"/>
                  </a:schemeClr>
                </a:solidFill>
                <a:latin typeface="Abadi" panose="020B0604020104020204" pitchFamily="34" charset="0"/>
              </a:rPr>
              <a:t>Ranking the count of landing outcomes from the period between 2010-06-04 and 2017-03-20 in descending order.</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40490"/>
            <a:ext cx="10515600" cy="4351338"/>
          </a:xfrm>
          <a:prstGeom prst="rect">
            <a:avLst/>
          </a:prstGeom>
        </p:spPr>
        <p:txBody>
          <a:bodyPr lIns="91440" tIns="45720" rIns="91440" bIns="45720" anchor="t">
            <a:normAutofit/>
          </a:bodyPr>
          <a:lstStyle/>
          <a:p>
            <a:r>
              <a:rPr lang="en-US" sz="2400" dirty="0"/>
              <a:t>All launch sites’ location markers on a global map</a:t>
            </a:r>
          </a:p>
          <a:p>
            <a:r>
              <a:rPr lang="en-US" sz="2400" dirty="0">
                <a:solidFill>
                  <a:schemeClr val="accent3">
                    <a:lumMod val="25000"/>
                  </a:schemeClr>
                </a:solidFill>
              </a:rPr>
              <a:t>All launch sites are in close proximity to the coast.</a:t>
            </a:r>
          </a:p>
          <a:p>
            <a:endParaRPr lang="en-US" sz="2400" dirty="0"/>
          </a:p>
          <a:p>
            <a:pPr marL="0" indent="0">
              <a:buNone/>
            </a:pPr>
            <a:endParaRPr lang="en-US" sz="24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4" name="Picture 3">
            <a:extLst>
              <a:ext uri="{FF2B5EF4-FFF2-40B4-BE49-F238E27FC236}">
                <a16:creationId xmlns:a16="http://schemas.microsoft.com/office/drawing/2014/main" id="{E0191620-6F4C-126B-CB93-19FFBCB2BCE2}"/>
              </a:ext>
            </a:extLst>
          </p:cNvPr>
          <p:cNvPicPr>
            <a:picLocks noChangeAspect="1"/>
          </p:cNvPicPr>
          <p:nvPr/>
        </p:nvPicPr>
        <p:blipFill>
          <a:blip r:embed="rId3"/>
          <a:stretch>
            <a:fillRect/>
          </a:stretch>
        </p:blipFill>
        <p:spPr>
          <a:xfrm>
            <a:off x="770010" y="2585229"/>
            <a:ext cx="9897990" cy="337612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64520"/>
            <a:ext cx="5109680" cy="4351338"/>
          </a:xfrm>
          <a:prstGeom prst="rect">
            <a:avLst/>
          </a:prstGeom>
        </p:spPr>
        <p:txBody>
          <a:bodyPr lIns="91440" tIns="45720" rIns="91440" bIns="45720" anchor="t">
            <a:normAutofit/>
          </a:bodyPr>
          <a:lstStyle/>
          <a:p>
            <a:pPr>
              <a:spcBef>
                <a:spcPts val="1400"/>
              </a:spcBef>
            </a:pPr>
            <a:r>
              <a:rPr lang="en-US" sz="2400" dirty="0">
                <a:solidFill>
                  <a:schemeClr val="accent3">
                    <a:lumMod val="25000"/>
                  </a:schemeClr>
                </a:solidFill>
              </a:rPr>
              <a:t>Mark the success/failed launches for each site on the map</a:t>
            </a:r>
          </a:p>
          <a:p>
            <a:pPr lvl="1">
              <a:spcBef>
                <a:spcPts val="1400"/>
              </a:spcBef>
            </a:pPr>
            <a:r>
              <a:rPr lang="en-US" dirty="0">
                <a:solidFill>
                  <a:schemeClr val="bg2">
                    <a:lumMod val="50000"/>
                  </a:schemeClr>
                </a:solidFill>
              </a:rPr>
              <a:t>Success -&gt; </a:t>
            </a:r>
            <a:r>
              <a:rPr lang="en-US" dirty="0">
                <a:solidFill>
                  <a:srgbClr val="00B050"/>
                </a:solidFill>
              </a:rPr>
              <a:t>green marker</a:t>
            </a:r>
          </a:p>
          <a:p>
            <a:pPr lvl="1">
              <a:spcBef>
                <a:spcPts val="1400"/>
              </a:spcBef>
            </a:pPr>
            <a:r>
              <a:rPr lang="en-US" dirty="0">
                <a:solidFill>
                  <a:schemeClr val="bg2">
                    <a:lumMod val="50000"/>
                  </a:schemeClr>
                </a:solidFill>
              </a:rPr>
              <a:t>Failed -&gt; </a:t>
            </a:r>
            <a:r>
              <a:rPr lang="en-US" dirty="0">
                <a:solidFill>
                  <a:srgbClr val="FF0000"/>
                </a:solidFill>
              </a:rPr>
              <a:t>red marker</a:t>
            </a:r>
          </a:p>
          <a:p>
            <a:pPr>
              <a:spcBef>
                <a:spcPts val="1400"/>
              </a:spcBef>
            </a:pPr>
            <a:r>
              <a:rPr lang="en-US" sz="2400" dirty="0"/>
              <a:t>Launch sites with relatively high success rates can be easily identified</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2" name="Picture 1">
            <a:extLst>
              <a:ext uri="{FF2B5EF4-FFF2-40B4-BE49-F238E27FC236}">
                <a16:creationId xmlns:a16="http://schemas.microsoft.com/office/drawing/2014/main" id="{D020AFDA-69C2-986B-8D69-27E69FB9A5CB}"/>
              </a:ext>
            </a:extLst>
          </p:cNvPr>
          <p:cNvPicPr>
            <a:picLocks noChangeAspect="1"/>
          </p:cNvPicPr>
          <p:nvPr/>
        </p:nvPicPr>
        <p:blipFill>
          <a:blip r:embed="rId3"/>
          <a:stretch>
            <a:fillRect/>
          </a:stretch>
        </p:blipFill>
        <p:spPr>
          <a:xfrm>
            <a:off x="6096000" y="1564520"/>
            <a:ext cx="5189611" cy="421459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2" name="Content Placeholder 1">
            <a:extLst>
              <a:ext uri="{FF2B5EF4-FFF2-40B4-BE49-F238E27FC236}">
                <a16:creationId xmlns:a16="http://schemas.microsoft.com/office/drawing/2014/main" id="{BBBDC602-FDA3-E1B2-C7FE-9011DD1FB219}"/>
              </a:ext>
            </a:extLst>
          </p:cNvPr>
          <p:cNvPicPr>
            <a:picLocks noGrp="1" noChangeAspect="1"/>
          </p:cNvPicPr>
          <p:nvPr>
            <p:ph idx="4294967295"/>
          </p:nvPr>
        </p:nvPicPr>
        <p:blipFill rotWithShape="1">
          <a:blip r:embed="rId3"/>
          <a:srcRect l="13067"/>
          <a:stretch/>
        </p:blipFill>
        <p:spPr>
          <a:xfrm>
            <a:off x="4778476" y="1696086"/>
            <a:ext cx="6679495" cy="3721100"/>
          </a:xfrm>
          <a:prstGeom prst="rect">
            <a:avLst/>
          </a:prstGeom>
        </p:spPr>
      </p:pic>
      <p:sp>
        <p:nvSpPr>
          <p:cNvPr id="4" name="Content Placeholder 4">
            <a:extLst>
              <a:ext uri="{FF2B5EF4-FFF2-40B4-BE49-F238E27FC236}">
                <a16:creationId xmlns:a16="http://schemas.microsoft.com/office/drawing/2014/main" id="{905F0CAB-3F62-86FA-CC59-4F77F3F89557}"/>
              </a:ext>
            </a:extLst>
          </p:cNvPr>
          <p:cNvSpPr txBox="1">
            <a:spLocks/>
          </p:cNvSpPr>
          <p:nvPr/>
        </p:nvSpPr>
        <p:spPr>
          <a:xfrm>
            <a:off x="770011" y="1564520"/>
            <a:ext cx="3762660"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rPr>
              <a:t>Calculate distances between launch site to its proximities</a:t>
            </a:r>
          </a:p>
          <a:p>
            <a:pPr>
              <a:spcBef>
                <a:spcPts val="1400"/>
              </a:spcBef>
            </a:pPr>
            <a:r>
              <a:rPr lang="en-US" sz="2400" dirty="0">
                <a:solidFill>
                  <a:schemeClr val="accent3">
                    <a:lumMod val="25000"/>
                  </a:schemeClr>
                </a:solidFill>
              </a:rPr>
              <a:t>For example: launch site KSC LC-39A is 15.23km away from the railway.</a:t>
            </a:r>
          </a:p>
          <a:p>
            <a:pPr>
              <a:spcBef>
                <a:spcPts val="1400"/>
              </a:spcBef>
            </a:pPr>
            <a:r>
              <a:rPr lang="en-US" sz="2400" dirty="0">
                <a:solidFill>
                  <a:schemeClr val="accent3">
                    <a:lumMod val="25000"/>
                  </a:schemeClr>
                </a:solidFill>
              </a:rPr>
              <a:t>Have a gauge on the impact of failed rocket launches to its proximities.</a:t>
            </a:r>
            <a:endParaRPr lang="en-US" sz="2400" dirty="0"/>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71484"/>
            <a:ext cx="9745589" cy="450547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success count for all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The chart shows that KSC LC-29A has a higher proportion of successful launches compared to the rest.</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Picture 3" descr="A pie chart with numbers&#10;&#10;Description automatically generated">
            <a:extLst>
              <a:ext uri="{FF2B5EF4-FFF2-40B4-BE49-F238E27FC236}">
                <a16:creationId xmlns:a16="http://schemas.microsoft.com/office/drawing/2014/main" id="{509F0616-6525-ECF6-4523-283309389A16}"/>
              </a:ext>
            </a:extLst>
          </p:cNvPr>
          <p:cNvPicPr>
            <a:picLocks noChangeAspect="1"/>
          </p:cNvPicPr>
          <p:nvPr/>
        </p:nvPicPr>
        <p:blipFill>
          <a:blip r:embed="rId3"/>
          <a:stretch>
            <a:fillRect/>
          </a:stretch>
        </p:blipFill>
        <p:spPr>
          <a:xfrm>
            <a:off x="2141611" y="2216687"/>
            <a:ext cx="7772400" cy="242462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900052"/>
            <a:ext cx="10399485" cy="40376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bg2">
                    <a:lumMod val="50000"/>
                  </a:schemeClr>
                </a:solidFill>
                <a:latin typeface="Abadi" panose="020B0604020104020204" pitchFamily="34" charset="0"/>
              </a:rPr>
              <a:t>SpaceX has revolutionized the space industry with significant reductions in launch costs, primarily through the innovation of reusable rocket technology. </a:t>
            </a:r>
          </a:p>
          <a:p>
            <a:pPr lvl="1">
              <a:spcBef>
                <a:spcPts val="1400"/>
              </a:spcBef>
            </a:pPr>
            <a:r>
              <a:rPr lang="en-US" sz="1800" dirty="0">
                <a:solidFill>
                  <a:schemeClr val="bg2">
                    <a:lumMod val="50000"/>
                  </a:schemeClr>
                </a:solidFill>
                <a:latin typeface="Abadi" panose="020B0604020104020204" pitchFamily="34" charset="0"/>
              </a:rPr>
              <a:t>Our project revolves around analyzing data from SpaceX's past launches to gain insights into their cost-saving strategies and predict future launch successes.</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bg2">
                    <a:lumMod val="50000"/>
                  </a:schemeClr>
                </a:solidFill>
                <a:latin typeface="Abadi" panose="020B0604020104020204" pitchFamily="34" charset="0"/>
              </a:rPr>
              <a:t>Identify patterns in launch outcomes based on variables like payload mass, destination orbit, and landing site conditions.</a:t>
            </a:r>
          </a:p>
          <a:p>
            <a:pPr lvl="1">
              <a:spcBef>
                <a:spcPts val="1400"/>
              </a:spcBef>
            </a:pPr>
            <a:r>
              <a:rPr lang="en-US" sz="1800" dirty="0">
                <a:solidFill>
                  <a:schemeClr val="bg2">
                    <a:lumMod val="50000"/>
                  </a:schemeClr>
                </a:solidFill>
                <a:latin typeface="Abadi" panose="020B0604020104020204" pitchFamily="34" charset="0"/>
              </a:rPr>
              <a:t>Predictive Modeling: Develop a predictive model to assess whether the first stage of a Falcon 9 rocket will land successfully.</a:t>
            </a:r>
          </a:p>
          <a:p>
            <a:pPr lvl="1">
              <a:spcBef>
                <a:spcPts val="1400"/>
              </a:spcBef>
            </a:pPr>
            <a:r>
              <a:rPr lang="en-US" sz="1800" dirty="0">
                <a:solidFill>
                  <a:schemeClr val="bg2">
                    <a:lumMod val="50000"/>
                  </a:schemeClr>
                </a:solidFill>
                <a:latin typeface="Abadi" panose="020B0604020104020204" pitchFamily="34" charset="0"/>
              </a:rPr>
              <a:t>Cost estimation bidding: Determine the cost of a launch based on success of rocket landings.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
        <p:nvSpPr>
          <p:cNvPr id="4" name="Content Placeholder 4">
            <a:extLst>
              <a:ext uri="{FF2B5EF4-FFF2-40B4-BE49-F238E27FC236}">
                <a16:creationId xmlns:a16="http://schemas.microsoft.com/office/drawing/2014/main" id="{A88842B5-DA5C-DCE7-0903-FFDE21CB7EB7}"/>
              </a:ext>
            </a:extLst>
          </p:cNvPr>
          <p:cNvSpPr txBox="1">
            <a:spLocks/>
          </p:cNvSpPr>
          <p:nvPr/>
        </p:nvSpPr>
        <p:spPr>
          <a:xfrm>
            <a:off x="770010" y="1671484"/>
            <a:ext cx="9745589" cy="450547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 with the highest launch success ratio</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The pie chart shoes that the launch site KSC LC-29A has a high success rate of (76.9%) with 10 successful launches and only 3 failed launches.</a:t>
            </a:r>
          </a:p>
        </p:txBody>
      </p:sp>
      <p:pic>
        <p:nvPicPr>
          <p:cNvPr id="7" name="Picture 6" descr="A blue and orange pie chart&#10;&#10;Description automatically generated">
            <a:extLst>
              <a:ext uri="{FF2B5EF4-FFF2-40B4-BE49-F238E27FC236}">
                <a16:creationId xmlns:a16="http://schemas.microsoft.com/office/drawing/2014/main" id="{3BDA3B34-19AA-BCF7-7F8F-1439AA7D0D84}"/>
              </a:ext>
            </a:extLst>
          </p:cNvPr>
          <p:cNvPicPr>
            <a:picLocks noChangeAspect="1"/>
          </p:cNvPicPr>
          <p:nvPr/>
        </p:nvPicPr>
        <p:blipFill>
          <a:blip r:embed="rId3"/>
          <a:stretch>
            <a:fillRect/>
          </a:stretch>
        </p:blipFill>
        <p:spPr>
          <a:xfrm>
            <a:off x="2141611" y="2214800"/>
            <a:ext cx="7772400" cy="242839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
        <p:nvSpPr>
          <p:cNvPr id="4" name="Content Placeholder 4">
            <a:extLst>
              <a:ext uri="{FF2B5EF4-FFF2-40B4-BE49-F238E27FC236}">
                <a16:creationId xmlns:a16="http://schemas.microsoft.com/office/drawing/2014/main" id="{ADFE4514-392E-DF24-51DD-D93E8E977141}"/>
              </a:ext>
            </a:extLst>
          </p:cNvPr>
          <p:cNvSpPr txBox="1">
            <a:spLocks/>
          </p:cNvSpPr>
          <p:nvPr/>
        </p:nvSpPr>
        <p:spPr>
          <a:xfrm>
            <a:off x="770010" y="1671484"/>
            <a:ext cx="9745589" cy="450547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Payload Mass vs. Launch Outcomes for all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The chart shows that payloads between 2000 and 5500 kg have the highest success rate</a:t>
            </a:r>
          </a:p>
        </p:txBody>
      </p:sp>
      <p:pic>
        <p:nvPicPr>
          <p:cNvPr id="7" name="Picture 6" descr="A screen shot of a graph&#10;&#10;Description automatically generated">
            <a:extLst>
              <a:ext uri="{FF2B5EF4-FFF2-40B4-BE49-F238E27FC236}">
                <a16:creationId xmlns:a16="http://schemas.microsoft.com/office/drawing/2014/main" id="{8DC7BAC2-C791-1761-48ED-29C4EC929DB3}"/>
              </a:ext>
            </a:extLst>
          </p:cNvPr>
          <p:cNvPicPr>
            <a:picLocks noChangeAspect="1"/>
          </p:cNvPicPr>
          <p:nvPr/>
        </p:nvPicPr>
        <p:blipFill>
          <a:blip r:embed="rId3"/>
          <a:stretch>
            <a:fillRect/>
          </a:stretch>
        </p:blipFill>
        <p:spPr>
          <a:xfrm>
            <a:off x="2209800" y="2050428"/>
            <a:ext cx="7772400" cy="275714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94592"/>
            <a:ext cx="5325989" cy="381158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Model is evaluated using Jaccard Score, F1 Score and Accuracy of the Test set.</a:t>
            </a:r>
          </a:p>
          <a:p>
            <a:pPr>
              <a:lnSpc>
                <a:spcPct val="100000"/>
              </a:lnSpc>
              <a:spcBef>
                <a:spcPts val="1400"/>
              </a:spcBef>
            </a:pPr>
            <a:r>
              <a:rPr lang="en-US" sz="2200" dirty="0">
                <a:solidFill>
                  <a:schemeClr val="accent3">
                    <a:lumMod val="25000"/>
                  </a:schemeClr>
                </a:solidFill>
                <a:latin typeface="Abadi" panose="020B0604020104020204" pitchFamily="34" charset="0"/>
              </a:rPr>
              <a:t>All the models have the same Test Set scores.</a:t>
            </a:r>
          </a:p>
          <a:p>
            <a:pPr>
              <a:lnSpc>
                <a:spcPct val="100000"/>
              </a:lnSpc>
              <a:spcBef>
                <a:spcPts val="1400"/>
              </a:spcBef>
            </a:pPr>
            <a:r>
              <a:rPr lang="en-US" sz="2200" dirty="0">
                <a:solidFill>
                  <a:schemeClr val="accent3">
                    <a:lumMod val="25000"/>
                  </a:schemeClr>
                </a:solidFill>
                <a:latin typeface="Abadi" panose="020B0604020104020204" pitchFamily="34" charset="0"/>
              </a:rPr>
              <a:t>Due to limited sample size, the models are tested on whole Dataset, in order to find the best performing model.</a:t>
            </a:r>
          </a:p>
          <a:p>
            <a:pPr>
              <a:lnSpc>
                <a:spcPct val="100000"/>
              </a:lnSpc>
              <a:spcBef>
                <a:spcPts val="1400"/>
              </a:spcBef>
            </a:pPr>
            <a:r>
              <a:rPr lang="en-US" sz="2200" dirty="0">
                <a:solidFill>
                  <a:schemeClr val="accent3">
                    <a:lumMod val="25000"/>
                  </a:schemeClr>
                </a:solidFill>
                <a:latin typeface="Abadi" panose="020B0604020104020204" pitchFamily="34" charset="0"/>
              </a:rPr>
              <a:t>Upon evaluation, </a:t>
            </a:r>
            <a:r>
              <a:rPr lang="en-US" sz="2200" b="1" dirty="0">
                <a:solidFill>
                  <a:schemeClr val="accent3">
                    <a:lumMod val="25000"/>
                  </a:schemeClr>
                </a:solidFill>
                <a:latin typeface="Abadi" panose="020B0604020104020204" pitchFamily="34" charset="0"/>
              </a:rPr>
              <a:t>Decision Tree model </a:t>
            </a:r>
            <a:r>
              <a:rPr lang="en-US" sz="2200" dirty="0">
                <a:solidFill>
                  <a:schemeClr val="accent3">
                    <a:lumMod val="25000"/>
                  </a:schemeClr>
                </a:solidFill>
                <a:latin typeface="Abadi" panose="020B0604020104020204" pitchFamily="34" charset="0"/>
              </a:rPr>
              <a:t>has the highest score and accuracy making it the best model.</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screenshot of a graph&#10;&#10;Description automatically generated">
            <a:extLst>
              <a:ext uri="{FF2B5EF4-FFF2-40B4-BE49-F238E27FC236}">
                <a16:creationId xmlns:a16="http://schemas.microsoft.com/office/drawing/2014/main" id="{ECA00600-DD19-624D-6BC9-9342491A4D96}"/>
              </a:ext>
            </a:extLst>
          </p:cNvPr>
          <p:cNvPicPr>
            <a:picLocks noChangeAspect="1"/>
          </p:cNvPicPr>
          <p:nvPr/>
        </p:nvPicPr>
        <p:blipFill>
          <a:blip r:embed="rId3"/>
          <a:stretch>
            <a:fillRect/>
          </a:stretch>
        </p:blipFill>
        <p:spPr>
          <a:xfrm>
            <a:off x="6327172" y="2069895"/>
            <a:ext cx="5130800" cy="1282700"/>
          </a:xfrm>
          <a:prstGeom prst="rect">
            <a:avLst/>
          </a:prstGeom>
        </p:spPr>
      </p:pic>
      <p:pic>
        <p:nvPicPr>
          <p:cNvPr id="7" name="Picture 6" descr="A table with numbers and symbols&#10;&#10;Description automatically generated">
            <a:extLst>
              <a:ext uri="{FF2B5EF4-FFF2-40B4-BE49-F238E27FC236}">
                <a16:creationId xmlns:a16="http://schemas.microsoft.com/office/drawing/2014/main" id="{C267F4C2-2023-9214-9798-8C399B507577}"/>
              </a:ext>
            </a:extLst>
          </p:cNvPr>
          <p:cNvPicPr>
            <a:picLocks noChangeAspect="1"/>
          </p:cNvPicPr>
          <p:nvPr/>
        </p:nvPicPr>
        <p:blipFill>
          <a:blip r:embed="rId4"/>
          <a:stretch>
            <a:fillRect/>
          </a:stretch>
        </p:blipFill>
        <p:spPr>
          <a:xfrm>
            <a:off x="6327172" y="4047733"/>
            <a:ext cx="5130800" cy="1308613"/>
          </a:xfrm>
          <a:prstGeom prst="rect">
            <a:avLst/>
          </a:prstGeom>
        </p:spPr>
      </p:pic>
      <p:sp>
        <p:nvSpPr>
          <p:cNvPr id="8" name="TextBox 7">
            <a:extLst>
              <a:ext uri="{FF2B5EF4-FFF2-40B4-BE49-F238E27FC236}">
                <a16:creationId xmlns:a16="http://schemas.microsoft.com/office/drawing/2014/main" id="{F16F6468-A767-580D-2F6D-8072921CA5A9}"/>
              </a:ext>
            </a:extLst>
          </p:cNvPr>
          <p:cNvSpPr txBox="1"/>
          <p:nvPr/>
        </p:nvSpPr>
        <p:spPr>
          <a:xfrm>
            <a:off x="6499123" y="1691148"/>
            <a:ext cx="4786488" cy="369332"/>
          </a:xfrm>
          <a:prstGeom prst="rect">
            <a:avLst/>
          </a:prstGeom>
          <a:noFill/>
        </p:spPr>
        <p:txBody>
          <a:bodyPr wrap="square" rtlCol="0">
            <a:spAutoFit/>
          </a:bodyPr>
          <a:lstStyle/>
          <a:p>
            <a:r>
              <a:rPr lang="en-US" dirty="0"/>
              <a:t>Evaluation on Test Set</a:t>
            </a:r>
          </a:p>
        </p:txBody>
      </p:sp>
      <p:sp>
        <p:nvSpPr>
          <p:cNvPr id="10" name="TextBox 9">
            <a:extLst>
              <a:ext uri="{FF2B5EF4-FFF2-40B4-BE49-F238E27FC236}">
                <a16:creationId xmlns:a16="http://schemas.microsoft.com/office/drawing/2014/main" id="{87BBC13E-5B84-DBBF-7CD0-3A905D7EDFA2}"/>
              </a:ext>
            </a:extLst>
          </p:cNvPr>
          <p:cNvSpPr txBox="1"/>
          <p:nvPr/>
        </p:nvSpPr>
        <p:spPr>
          <a:xfrm>
            <a:off x="6499123" y="3652490"/>
            <a:ext cx="4786488" cy="369332"/>
          </a:xfrm>
          <a:prstGeom prst="rect">
            <a:avLst/>
          </a:prstGeom>
          <a:noFill/>
        </p:spPr>
        <p:txBody>
          <a:bodyPr wrap="square" rtlCol="0">
            <a:spAutoFit/>
          </a:bodyPr>
          <a:lstStyle/>
          <a:p>
            <a:r>
              <a:rPr lang="en-US" dirty="0"/>
              <a:t>Evaluation on Whole Dataset</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55147"/>
            <a:ext cx="5528939" cy="392902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Evaluating the confusion matrix, the decision tree model can distinguish between the different classes.</a:t>
            </a:r>
          </a:p>
          <a:p>
            <a:pPr>
              <a:lnSpc>
                <a:spcPct val="100000"/>
              </a:lnSpc>
              <a:spcBef>
                <a:spcPts val="1400"/>
              </a:spcBef>
            </a:pPr>
            <a:r>
              <a:rPr lang="en-US" sz="2200" dirty="0">
                <a:solidFill>
                  <a:schemeClr val="accent3">
                    <a:lumMod val="25000"/>
                  </a:schemeClr>
                </a:solidFill>
                <a:latin typeface="Abadi" panose="020B0604020104020204" pitchFamily="34" charset="0"/>
              </a:rPr>
              <a:t>The model correctly predicted 12 instances where the rocket's first stage did land.</a:t>
            </a:r>
          </a:p>
          <a:p>
            <a:pPr>
              <a:lnSpc>
                <a:spcPct val="100000"/>
              </a:lnSpc>
              <a:spcBef>
                <a:spcPts val="1400"/>
              </a:spcBef>
            </a:pPr>
            <a:r>
              <a:rPr lang="en-US" sz="2200" dirty="0">
                <a:solidFill>
                  <a:schemeClr val="accent3">
                    <a:lumMod val="25000"/>
                  </a:schemeClr>
                </a:solidFill>
                <a:latin typeface="Abadi" panose="020B0604020104020204" pitchFamily="34" charset="0"/>
              </a:rPr>
              <a:t>Accuracy: (TP + TN) / (TP + TN + FP + FN)</a:t>
            </a:r>
          </a:p>
          <a:p>
            <a:pPr>
              <a:lnSpc>
                <a:spcPct val="100000"/>
              </a:lnSpc>
              <a:spcBef>
                <a:spcPts val="1400"/>
              </a:spcBef>
            </a:pPr>
            <a:r>
              <a:rPr lang="en-US" sz="2200" dirty="0">
                <a:solidFill>
                  <a:schemeClr val="accent3">
                    <a:lumMod val="25000"/>
                  </a:schemeClr>
                </a:solidFill>
                <a:latin typeface="Abadi" panose="020B0604020104020204" pitchFamily="34" charset="0"/>
              </a:rPr>
              <a:t>Precision: TP / (TP + FP)</a:t>
            </a:r>
          </a:p>
          <a:p>
            <a:pPr>
              <a:lnSpc>
                <a:spcPct val="100000"/>
              </a:lnSpc>
              <a:spcBef>
                <a:spcPts val="1400"/>
              </a:spcBef>
            </a:pPr>
            <a:r>
              <a:rPr lang="en-US" sz="2200" dirty="0">
                <a:solidFill>
                  <a:schemeClr val="accent3">
                    <a:lumMod val="25000"/>
                  </a:schemeClr>
                </a:solidFill>
                <a:latin typeface="Abadi" panose="020B0604020104020204" pitchFamily="34" charset="0"/>
              </a:rPr>
              <a:t>Recall: TP / (TP + FN)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chart of different colors&#10;&#10;Description automatically generated with medium confidence">
            <a:extLst>
              <a:ext uri="{FF2B5EF4-FFF2-40B4-BE49-F238E27FC236}">
                <a16:creationId xmlns:a16="http://schemas.microsoft.com/office/drawing/2014/main" id="{17ECFFBC-DABA-256B-FA77-B2282FF1FEF1}"/>
              </a:ext>
            </a:extLst>
          </p:cNvPr>
          <p:cNvPicPr>
            <a:picLocks noChangeAspect="1"/>
          </p:cNvPicPr>
          <p:nvPr/>
        </p:nvPicPr>
        <p:blipFill>
          <a:blip r:embed="rId3"/>
          <a:stretch>
            <a:fillRect/>
          </a:stretch>
        </p:blipFill>
        <p:spPr>
          <a:xfrm>
            <a:off x="6449961" y="1744643"/>
            <a:ext cx="4972028" cy="381320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Out of all the models, Decision Tree model is the best suited algorithm for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dataset.</a:t>
            </a:r>
          </a:p>
          <a:p>
            <a:pPr>
              <a:lnSpc>
                <a:spcPct val="100000"/>
              </a:lnSpc>
              <a:spcBef>
                <a:spcPts val="1400"/>
              </a:spcBef>
            </a:pPr>
            <a:r>
              <a:rPr lang="en-US" sz="2200" dirty="0">
                <a:solidFill>
                  <a:schemeClr val="accent3">
                    <a:lumMod val="25000"/>
                  </a:schemeClr>
                </a:solidFill>
                <a:latin typeface="Abadi" panose="020B0604020104020204" pitchFamily="34" charset="0"/>
              </a:rPr>
              <a:t>Most of the sites are in close proximity to the coast.</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rates of the launches increases over the years.</a:t>
            </a:r>
          </a:p>
          <a:p>
            <a:pPr>
              <a:lnSpc>
                <a:spcPct val="100000"/>
              </a:lnSpc>
              <a:spcBef>
                <a:spcPts val="1400"/>
              </a:spcBef>
            </a:pPr>
            <a:r>
              <a:rPr lang="en-US" sz="2200" dirty="0">
                <a:solidFill>
                  <a:schemeClr val="accent3">
                    <a:lumMod val="25000"/>
                  </a:schemeClr>
                </a:solidFill>
                <a:latin typeface="Abadi" panose="020B0604020104020204" pitchFamily="34" charset="0"/>
              </a:rPr>
              <a:t>KSC LC-39A has the highest success rate of launches compared to other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and SSO have 100%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78928"/>
            <a:ext cx="11152815"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6800" dirty="0">
                <a:solidFill>
                  <a:srgbClr val="0B49CB"/>
                </a:solidFill>
                <a:latin typeface="Abadi"/>
              </a:rPr>
              <a:t>Executive Summary</a:t>
            </a:r>
          </a:p>
          <a:p>
            <a:pPr>
              <a:lnSpc>
                <a:spcPct val="120000"/>
              </a:lnSpc>
              <a:spcBef>
                <a:spcPts val="1400"/>
              </a:spcBef>
            </a:pPr>
            <a:r>
              <a:rPr lang="en-US" sz="6800" dirty="0">
                <a:solidFill>
                  <a:schemeClr val="accent3">
                    <a:lumMod val="25000"/>
                  </a:schemeClr>
                </a:solidFill>
                <a:latin typeface="Abadi"/>
              </a:rPr>
              <a:t>Data collection methodology:</a:t>
            </a:r>
          </a:p>
          <a:p>
            <a:pPr lvl="1">
              <a:lnSpc>
                <a:spcPct val="120000"/>
              </a:lnSpc>
              <a:spcBef>
                <a:spcPts val="1400"/>
              </a:spcBef>
            </a:pPr>
            <a:r>
              <a:rPr lang="en-US" sz="6800" dirty="0">
                <a:solidFill>
                  <a:schemeClr val="bg2">
                    <a:lumMod val="50000"/>
                  </a:schemeClr>
                </a:solidFill>
                <a:latin typeface="Abadi"/>
              </a:rPr>
              <a:t>Utilized the SpaceX REST API to fetch historical launch data in JSON format.</a:t>
            </a:r>
          </a:p>
          <a:p>
            <a:pPr lvl="1">
              <a:lnSpc>
                <a:spcPct val="120000"/>
              </a:lnSpc>
              <a:spcBef>
                <a:spcPts val="1400"/>
              </a:spcBef>
            </a:pPr>
            <a:r>
              <a:rPr lang="en-US" sz="6800" dirty="0">
                <a:solidFill>
                  <a:schemeClr val="bg2">
                    <a:lumMod val="50000"/>
                  </a:schemeClr>
                </a:solidFill>
                <a:latin typeface="Abadi"/>
              </a:rPr>
              <a:t>Web Scraped relevant Wikipedia pages for Falcon 9 launch records using </a:t>
            </a:r>
            <a:r>
              <a:rPr lang="en-US" sz="6800" dirty="0" err="1">
                <a:solidFill>
                  <a:schemeClr val="bg2">
                    <a:lumMod val="50000"/>
                  </a:schemeClr>
                </a:solidFill>
                <a:latin typeface="Abadi"/>
              </a:rPr>
              <a:t>BeautifulSoup</a:t>
            </a:r>
            <a:r>
              <a:rPr lang="en-US" sz="6800" dirty="0">
                <a:solidFill>
                  <a:schemeClr val="bg2">
                    <a:lumMod val="50000"/>
                  </a:schemeClr>
                </a:solidFill>
                <a:latin typeface="Abadi"/>
              </a:rPr>
              <a:t>.</a:t>
            </a:r>
          </a:p>
          <a:p>
            <a:pPr>
              <a:lnSpc>
                <a:spcPct val="120000"/>
              </a:lnSpc>
              <a:spcBef>
                <a:spcPts val="1400"/>
              </a:spcBef>
            </a:pPr>
            <a:r>
              <a:rPr lang="en-US" sz="6800" dirty="0">
                <a:solidFill>
                  <a:schemeClr val="accent3">
                    <a:lumMod val="25000"/>
                  </a:schemeClr>
                </a:solidFill>
                <a:latin typeface="Abadi"/>
              </a:rPr>
              <a:t>Perform data wrangling</a:t>
            </a:r>
          </a:p>
          <a:p>
            <a:pPr lvl="1">
              <a:lnSpc>
                <a:spcPct val="120000"/>
              </a:lnSpc>
              <a:spcBef>
                <a:spcPts val="1400"/>
              </a:spcBef>
            </a:pPr>
            <a:r>
              <a:rPr lang="en-US" sz="6800" dirty="0">
                <a:solidFill>
                  <a:schemeClr val="bg2">
                    <a:lumMod val="50000"/>
                  </a:schemeClr>
                </a:solidFill>
                <a:latin typeface="Abadi"/>
              </a:rPr>
              <a:t>Cleaned and structured raw JSON and HTML data into usable Pandas </a:t>
            </a:r>
            <a:r>
              <a:rPr lang="en-US" sz="6800" dirty="0" err="1">
                <a:solidFill>
                  <a:schemeClr val="bg2">
                    <a:lumMod val="50000"/>
                  </a:schemeClr>
                </a:solidFill>
                <a:latin typeface="Abadi"/>
              </a:rPr>
              <a:t>DataFrames</a:t>
            </a:r>
            <a:r>
              <a:rPr lang="en-US" sz="6800" dirty="0">
                <a:solidFill>
                  <a:schemeClr val="bg2">
                    <a:lumMod val="50000"/>
                  </a:schemeClr>
                </a:solidFill>
                <a:latin typeface="Abadi"/>
              </a:rPr>
              <a:t>.</a:t>
            </a:r>
          </a:p>
          <a:p>
            <a:pPr lvl="1">
              <a:lnSpc>
                <a:spcPct val="120000"/>
              </a:lnSpc>
              <a:spcBef>
                <a:spcPts val="1400"/>
              </a:spcBef>
            </a:pPr>
            <a:r>
              <a:rPr lang="en-US" sz="6800" dirty="0">
                <a:solidFill>
                  <a:schemeClr val="bg2">
                    <a:lumMod val="50000"/>
                  </a:schemeClr>
                </a:solidFill>
                <a:latin typeface="Abadi"/>
              </a:rPr>
              <a:t>Filtered data to focus on Falcon 9 and handled missing or null values in the dataset and One Hot Encoding</a:t>
            </a:r>
          </a:p>
          <a:p>
            <a:pPr>
              <a:lnSpc>
                <a:spcPct val="120000"/>
              </a:lnSpc>
              <a:spcBef>
                <a:spcPts val="1400"/>
              </a:spcBef>
            </a:pPr>
            <a:r>
              <a:rPr lang="en-US" sz="6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800" dirty="0">
                <a:solidFill>
                  <a:schemeClr val="accent3">
                    <a:lumMod val="25000"/>
                  </a:schemeClr>
                </a:solidFill>
                <a:latin typeface="Abadi"/>
              </a:rPr>
              <a:t>Perform interactive visual analytics using Folium and </a:t>
            </a:r>
            <a:r>
              <a:rPr lang="en-US" sz="6800" dirty="0" err="1">
                <a:solidFill>
                  <a:schemeClr val="accent3">
                    <a:lumMod val="25000"/>
                  </a:schemeClr>
                </a:solidFill>
                <a:latin typeface="Abadi"/>
              </a:rPr>
              <a:t>Plotly</a:t>
            </a:r>
            <a:r>
              <a:rPr lang="en-US" sz="6800" dirty="0">
                <a:solidFill>
                  <a:schemeClr val="accent3">
                    <a:lumMod val="25000"/>
                  </a:schemeClr>
                </a:solidFill>
                <a:latin typeface="Abadi"/>
              </a:rPr>
              <a:t> Dash</a:t>
            </a:r>
          </a:p>
          <a:p>
            <a:pPr>
              <a:lnSpc>
                <a:spcPct val="120000"/>
              </a:lnSpc>
              <a:spcBef>
                <a:spcPts val="1400"/>
              </a:spcBef>
            </a:pPr>
            <a:r>
              <a:rPr lang="en-US" sz="68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75000"/>
                  </a:schemeClr>
                </a:solidFill>
                <a:latin typeface="Abadi"/>
              </a:rPr>
              <a:t>Applied classification algorithms (e.g., Logistic Regression, Decision Trees) to predict rocket landing successes.</a:t>
            </a:r>
          </a:p>
          <a:p>
            <a:pPr lvl="1">
              <a:lnSpc>
                <a:spcPct val="120000"/>
              </a:lnSpc>
              <a:spcBef>
                <a:spcPts val="1400"/>
              </a:spcBef>
            </a:pPr>
            <a:r>
              <a:rPr lang="en-US" sz="6400" dirty="0">
                <a:solidFill>
                  <a:schemeClr val="bg2">
                    <a:lumMod val="75000"/>
                  </a:schemeClr>
                </a:solidFill>
                <a:latin typeface="Abadi"/>
              </a:rPr>
              <a:t>Tuned models' hyperparameters to improve predictive performance using evaluation metrics like accuracy</a:t>
            </a:r>
            <a:r>
              <a:rPr lang="en-US" sz="8400" dirty="0">
                <a:solidFill>
                  <a:schemeClr val="bg2">
                    <a:lumMod val="75000"/>
                  </a:schemeClr>
                </a:solidFill>
                <a:latin typeface="Abadi"/>
              </a:rPr>
              <a:t>, </a:t>
            </a:r>
            <a:r>
              <a:rPr lang="en-US" sz="6800" dirty="0">
                <a:solidFill>
                  <a:schemeClr val="bg2">
                    <a:lumMod val="75000"/>
                  </a:schemeClr>
                </a:solidFill>
                <a:latin typeface="Abadi"/>
              </a:rPr>
              <a:t>precision, recall, and F1-score.</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dirty="0">
                <a:latin typeface="Abadi" panose="020B0604020104020204" pitchFamily="34" charset="0"/>
              </a:rPr>
              <a:t>Data collection process involve combining data from both SpaceX’s API and web scraping SpaceX’s Wikipedia tables in order to get a detailed analysis of the rocket launches.</a:t>
            </a:r>
          </a:p>
          <a:p>
            <a:pPr marL="0" indent="0">
              <a:buNone/>
            </a:pPr>
            <a:endParaRPr lang="en-US" dirty="0">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7" name="Table 6">
            <a:extLst>
              <a:ext uri="{FF2B5EF4-FFF2-40B4-BE49-F238E27FC236}">
                <a16:creationId xmlns:a16="http://schemas.microsoft.com/office/drawing/2014/main" id="{EBB7F21C-9442-CED0-5C4A-EA3056836EA3}"/>
              </a:ext>
            </a:extLst>
          </p:cNvPr>
          <p:cNvGraphicFramePr>
            <a:graphicFrameLocks noGrp="1"/>
          </p:cNvGraphicFramePr>
          <p:nvPr>
            <p:extLst>
              <p:ext uri="{D42A27DB-BD31-4B8C-83A1-F6EECF244321}">
                <p14:modId xmlns:p14="http://schemas.microsoft.com/office/powerpoint/2010/main" val="3514267893"/>
              </p:ext>
            </p:extLst>
          </p:nvPr>
        </p:nvGraphicFramePr>
        <p:xfrm>
          <a:off x="1306285" y="3380205"/>
          <a:ext cx="9979325" cy="2395120"/>
        </p:xfrm>
        <a:graphic>
          <a:graphicData uri="http://schemas.openxmlformats.org/drawingml/2006/table">
            <a:tbl>
              <a:tblPr firstRow="1" bandRow="1">
                <a:tableStyleId>{5C22544A-7EE6-4342-B048-85BDC9FD1C3A}</a:tableStyleId>
              </a:tblPr>
              <a:tblGrid>
                <a:gridCol w="3238827">
                  <a:extLst>
                    <a:ext uri="{9D8B030D-6E8A-4147-A177-3AD203B41FA5}">
                      <a16:colId xmlns:a16="http://schemas.microsoft.com/office/drawing/2014/main" val="992621"/>
                    </a:ext>
                  </a:extLst>
                </a:gridCol>
                <a:gridCol w="6740498">
                  <a:extLst>
                    <a:ext uri="{9D8B030D-6E8A-4147-A177-3AD203B41FA5}">
                      <a16:colId xmlns:a16="http://schemas.microsoft.com/office/drawing/2014/main" val="4205959162"/>
                    </a:ext>
                  </a:extLst>
                </a:gridCol>
              </a:tblGrid>
              <a:tr h="1197560">
                <a:tc>
                  <a:txBody>
                    <a:bodyPr/>
                    <a:lstStyle/>
                    <a:p>
                      <a:r>
                        <a:rPr lang="en-US" sz="2200" dirty="0">
                          <a:latin typeface="Abadi" panose="020B0604020104020204" pitchFamily="34" charset="0"/>
                        </a:rPr>
                        <a:t>Features from SpaceX Rest API</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dirty="0" err="1">
                          <a:latin typeface="Abadi" panose="020B0604020104020204" pitchFamily="34" charset="0"/>
                        </a:rPr>
                        <a:t>FlightNumber</a:t>
                      </a:r>
                      <a:r>
                        <a:rPr lang="en-US" sz="2000" b="0" dirty="0">
                          <a:latin typeface="Abadi" panose="020B0604020104020204" pitchFamily="34" charset="0"/>
                        </a:rPr>
                        <a:t>, Date, </a:t>
                      </a:r>
                      <a:r>
                        <a:rPr lang="en-US" sz="2000" b="0" dirty="0" err="1">
                          <a:latin typeface="Abadi" panose="020B0604020104020204" pitchFamily="34" charset="0"/>
                        </a:rPr>
                        <a:t>BoosterVersion</a:t>
                      </a:r>
                      <a:r>
                        <a:rPr lang="en-US" sz="2000" b="0" dirty="0">
                          <a:latin typeface="Abadi" panose="020B0604020104020204" pitchFamily="34" charset="0"/>
                        </a:rPr>
                        <a:t>, </a:t>
                      </a:r>
                      <a:r>
                        <a:rPr lang="en-US" sz="2000" b="0" dirty="0" err="1">
                          <a:latin typeface="Abadi" panose="020B0604020104020204" pitchFamily="34" charset="0"/>
                        </a:rPr>
                        <a:t>PayloadMass</a:t>
                      </a:r>
                      <a:r>
                        <a:rPr lang="en-US" sz="2000" b="0" dirty="0">
                          <a:latin typeface="Abadi" panose="020B0604020104020204" pitchFamily="34" charset="0"/>
                        </a:rPr>
                        <a:t>, Orbit, </a:t>
                      </a:r>
                      <a:r>
                        <a:rPr lang="en-US" sz="2000" b="0" dirty="0" err="1">
                          <a:latin typeface="Abadi" panose="020B0604020104020204" pitchFamily="34" charset="0"/>
                        </a:rPr>
                        <a:t>LaunchSite</a:t>
                      </a:r>
                      <a:r>
                        <a:rPr lang="en-US" sz="2000" b="0" dirty="0">
                          <a:latin typeface="Abadi" panose="020B0604020104020204" pitchFamily="34" charset="0"/>
                        </a:rPr>
                        <a:t>, Outcome, Flights, </a:t>
                      </a:r>
                      <a:r>
                        <a:rPr lang="en-US" sz="2000" b="0" dirty="0" err="1">
                          <a:latin typeface="Abadi" panose="020B0604020104020204" pitchFamily="34" charset="0"/>
                        </a:rPr>
                        <a:t>GridFins</a:t>
                      </a:r>
                      <a:r>
                        <a:rPr lang="en-US" sz="2000" b="0" dirty="0">
                          <a:latin typeface="Abadi" panose="020B0604020104020204" pitchFamily="34" charset="0"/>
                        </a:rPr>
                        <a:t>, Reused, Legs, </a:t>
                      </a:r>
                      <a:r>
                        <a:rPr lang="en-US" sz="2000" b="0" dirty="0" err="1">
                          <a:latin typeface="Abadi" panose="020B0604020104020204" pitchFamily="34" charset="0"/>
                        </a:rPr>
                        <a:t>LandingPad</a:t>
                      </a:r>
                      <a:r>
                        <a:rPr lang="en-US" sz="2000" b="0" dirty="0">
                          <a:latin typeface="Abadi" panose="020B0604020104020204" pitchFamily="34" charset="0"/>
                        </a:rPr>
                        <a:t>, Block, </a:t>
                      </a:r>
                      <a:r>
                        <a:rPr lang="en-US" sz="2000" b="0" dirty="0" err="1">
                          <a:latin typeface="Abadi" panose="020B0604020104020204" pitchFamily="34" charset="0"/>
                        </a:rPr>
                        <a:t>ReusedCount</a:t>
                      </a:r>
                      <a:r>
                        <a:rPr lang="en-US" sz="2000" b="0" dirty="0">
                          <a:latin typeface="Abadi" panose="020B0604020104020204" pitchFamily="34" charset="0"/>
                        </a:rPr>
                        <a:t>, Serial, Longitude, Latitude</a:t>
                      </a:r>
                    </a:p>
                  </a:txBody>
                  <a:tcPr/>
                </a:tc>
                <a:extLst>
                  <a:ext uri="{0D108BD9-81ED-4DB2-BD59-A6C34878D82A}">
                    <a16:rowId xmlns:a16="http://schemas.microsoft.com/office/drawing/2014/main" val="3049337472"/>
                  </a:ext>
                </a:extLst>
              </a:tr>
              <a:tr h="1197560">
                <a:tc>
                  <a:txBody>
                    <a:bodyPr/>
                    <a:lstStyle/>
                    <a:p>
                      <a:r>
                        <a:rPr lang="en-US" sz="2200" b="1" dirty="0">
                          <a:latin typeface="Abadi" panose="020B0604020104020204" pitchFamily="34" charset="0"/>
                        </a:rPr>
                        <a:t>Features from Wikipedia Web Scraping</a:t>
                      </a:r>
                    </a:p>
                  </a:txBody>
                  <a:tcPr/>
                </a:tc>
                <a:tc>
                  <a:txBody>
                    <a:bodyPr/>
                    <a:lstStyle/>
                    <a:p>
                      <a:r>
                        <a:rPr lang="en-SG" sz="2000" dirty="0">
                          <a:latin typeface="Abadi" panose="020B0604020104020204" pitchFamily="34" charset="0"/>
                        </a:rPr>
                        <a:t>Flight No., Launch site, Payload, </a:t>
                      </a:r>
                      <a:r>
                        <a:rPr lang="en-SG" sz="2000" dirty="0" err="1">
                          <a:latin typeface="Abadi" panose="020B0604020104020204" pitchFamily="34" charset="0"/>
                        </a:rPr>
                        <a:t>PayloadMass</a:t>
                      </a:r>
                      <a:r>
                        <a:rPr lang="en-SG" sz="2000" dirty="0">
                          <a:latin typeface="Abadi" panose="020B0604020104020204" pitchFamily="34" charset="0"/>
                        </a:rPr>
                        <a:t>, Orbit, Customer, Launch outcome, Version Booster, Booster landing, Date, Time</a:t>
                      </a:r>
                      <a:endParaRPr lang="en-US" sz="2000" dirty="0">
                        <a:latin typeface="Abadi" panose="020B0604020104020204" pitchFamily="34" charset="0"/>
                      </a:endParaRPr>
                    </a:p>
                  </a:txBody>
                  <a:tcPr/>
                </a:tc>
                <a:extLst>
                  <a:ext uri="{0D108BD9-81ED-4DB2-BD59-A6C34878D82A}">
                    <a16:rowId xmlns:a16="http://schemas.microsoft.com/office/drawing/2014/main" val="4189927261"/>
                  </a:ext>
                </a:extLst>
              </a:tr>
            </a:tbl>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0" name="Diagram 9">
            <a:extLst>
              <a:ext uri="{FF2B5EF4-FFF2-40B4-BE49-F238E27FC236}">
                <a16:creationId xmlns:a16="http://schemas.microsoft.com/office/drawing/2014/main" id="{67C6C69B-7E20-03E3-0A0D-D172A5E966C8}"/>
              </a:ext>
            </a:extLst>
          </p:cNvPr>
          <p:cNvGraphicFramePr/>
          <p:nvPr>
            <p:extLst>
              <p:ext uri="{D42A27DB-BD31-4B8C-83A1-F6EECF244321}">
                <p14:modId xmlns:p14="http://schemas.microsoft.com/office/powerpoint/2010/main" val="299467867"/>
              </p:ext>
            </p:extLst>
          </p:nvPr>
        </p:nvGraphicFramePr>
        <p:xfrm>
          <a:off x="1453243" y="1423886"/>
          <a:ext cx="9568543" cy="48954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E171C224-EC16-451D-2FF0-4B25BD48223D}"/>
              </a:ext>
            </a:extLst>
          </p:cNvPr>
          <p:cNvSpPr txBox="1"/>
          <p:nvPr/>
        </p:nvSpPr>
        <p:spPr>
          <a:xfrm>
            <a:off x="7127267" y="6361759"/>
            <a:ext cx="4158344" cy="369332"/>
          </a:xfrm>
          <a:prstGeom prst="rect">
            <a:avLst/>
          </a:prstGeom>
          <a:noFill/>
        </p:spPr>
        <p:txBody>
          <a:bodyPr wrap="square" rtlCol="0">
            <a:spAutoFit/>
          </a:bodyPr>
          <a:lstStyle/>
          <a:p>
            <a:r>
              <a:rPr lang="en-US" dirty="0"/>
              <a:t>GitHub URL: </a:t>
            </a:r>
            <a:r>
              <a:rPr lang="en-US" dirty="0">
                <a:hlinkClick r:id="rId8"/>
              </a:rPr>
              <a:t>Data Collection - SpaceX API</a:t>
            </a:r>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C6ACA399-2A2F-F864-5446-0F87BD619815}"/>
              </a:ext>
            </a:extLst>
          </p:cNvPr>
          <p:cNvGraphicFramePr/>
          <p:nvPr>
            <p:extLst>
              <p:ext uri="{D42A27DB-BD31-4B8C-83A1-F6EECF244321}">
                <p14:modId xmlns:p14="http://schemas.microsoft.com/office/powerpoint/2010/main" val="3348750817"/>
              </p:ext>
            </p:extLst>
          </p:nvPr>
        </p:nvGraphicFramePr>
        <p:xfrm>
          <a:off x="2032000" y="1087699"/>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EB6069D3-5E59-047D-7916-2BDAFA9A4003}"/>
              </a:ext>
            </a:extLst>
          </p:cNvPr>
          <p:cNvSpPr txBox="1"/>
          <p:nvPr/>
        </p:nvSpPr>
        <p:spPr>
          <a:xfrm>
            <a:off x="7127267" y="6361759"/>
            <a:ext cx="4158344" cy="369332"/>
          </a:xfrm>
          <a:prstGeom prst="rect">
            <a:avLst/>
          </a:prstGeom>
          <a:noFill/>
        </p:spPr>
        <p:txBody>
          <a:bodyPr wrap="square" rtlCol="0">
            <a:spAutoFit/>
          </a:bodyPr>
          <a:lstStyle/>
          <a:p>
            <a:r>
              <a:rPr lang="en-US" dirty="0"/>
              <a:t>GitHub URL: </a:t>
            </a:r>
            <a:r>
              <a:rPr lang="en-US" dirty="0">
                <a:hlinkClick r:id="rId8"/>
              </a:rPr>
              <a:t>Data Collection - Scraping</a:t>
            </a:r>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299</TotalTime>
  <Words>2403</Words>
  <Application>Microsoft Macintosh PowerPoint</Application>
  <PresentationFormat>Widescreen</PresentationFormat>
  <Paragraphs>297</Paragraphs>
  <Slides>46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TAN Shan Mei</cp:lastModifiedBy>
  <cp:revision>200</cp:revision>
  <dcterms:created xsi:type="dcterms:W3CDTF">2021-04-29T18:58:34Z</dcterms:created>
  <dcterms:modified xsi:type="dcterms:W3CDTF">2024-04-18T15:16:06Z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